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85" r:id="rId3"/>
    <p:sldMasterId id="2147483697" r:id="rId4"/>
  </p:sldMasterIdLst>
  <p:notesMasterIdLst>
    <p:notesMasterId r:id="rId30"/>
  </p:notesMasterIdLst>
  <p:sldIdLst>
    <p:sldId id="281" r:id="rId5"/>
    <p:sldId id="725" r:id="rId6"/>
    <p:sldId id="732" r:id="rId7"/>
    <p:sldId id="779" r:id="rId8"/>
    <p:sldId id="726" r:id="rId9"/>
    <p:sldId id="757" r:id="rId10"/>
    <p:sldId id="730" r:id="rId11"/>
    <p:sldId id="758" r:id="rId12"/>
    <p:sldId id="780" r:id="rId13"/>
    <p:sldId id="760" r:id="rId14"/>
    <p:sldId id="797" r:id="rId15"/>
    <p:sldId id="733" r:id="rId16"/>
    <p:sldId id="796" r:id="rId17"/>
    <p:sldId id="798" r:id="rId18"/>
    <p:sldId id="799" r:id="rId19"/>
    <p:sldId id="802" r:id="rId20"/>
    <p:sldId id="803" r:id="rId21"/>
    <p:sldId id="804" r:id="rId22"/>
    <p:sldId id="806" r:id="rId23"/>
    <p:sldId id="805" r:id="rId24"/>
    <p:sldId id="752" r:id="rId25"/>
    <p:sldId id="753" r:id="rId26"/>
    <p:sldId id="767" r:id="rId27"/>
    <p:sldId id="754" r:id="rId28"/>
    <p:sldId id="280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70C0"/>
    <a:srgbClr val="22BCAF"/>
    <a:srgbClr val="EF483E"/>
    <a:srgbClr val="B3EC18"/>
    <a:srgbClr val="2390CD"/>
    <a:srgbClr val="B0DEEB"/>
    <a:srgbClr val="FF3300"/>
    <a:srgbClr val="F6AE1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-1692" y="-78"/>
      </p:cViewPr>
      <p:guideLst>
        <p:guide orient="horz" pos="215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7DD20-1791-4216-9B51-6614B0EDFEF5}" type="datetimeFigureOut">
              <a:rPr lang="zh-CN" altLang="en-US" smtClean="0"/>
              <a:pPr/>
              <a:t>2017/4/25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5F1E3-526A-44B2-9DDE-5955B84EC7E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2017/4/25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2017/4/25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TextBox 3"/>
          <p:cNvSpPr>
            <a:spLocks noChangeArrowheads="1"/>
          </p:cNvSpPr>
          <p:nvPr userDrawn="1"/>
        </p:nvSpPr>
        <p:spPr bwMode="auto">
          <a:xfrm>
            <a:off x="3644343" y="3729370"/>
            <a:ext cx="15696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rPr>
              <a:t>THANKS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62068" y="2238233"/>
            <a:ext cx="1583139" cy="14857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3732843"/>
            <a:ext cx="9144000" cy="1402519"/>
          </a:xfrm>
          <a:prstGeom prst="rect">
            <a:avLst/>
          </a:prstGeom>
          <a:solidFill>
            <a:srgbClr val="B3EC18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100" dirty="0">
              <a:solidFill>
                <a:srgbClr val="B3EC1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461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01765" y="650954"/>
            <a:ext cx="8195416" cy="5284788"/>
            <a:chOff x="669018" y="650953"/>
            <a:chExt cx="10927221" cy="5284788"/>
          </a:xfrm>
          <a:solidFill>
            <a:srgbClr val="E2E2E2"/>
          </a:solidFill>
        </p:grpSpPr>
        <p:grpSp>
          <p:nvGrpSpPr>
            <p:cNvPr id="12" name="组合 11"/>
            <p:cNvGrpSpPr/>
            <p:nvPr userDrawn="1"/>
          </p:nvGrpSpPr>
          <p:grpSpPr>
            <a:xfrm>
              <a:off x="3626531" y="650953"/>
              <a:ext cx="339725" cy="473075"/>
              <a:chOff x="3626531" y="650953"/>
              <a:chExt cx="339725" cy="473075"/>
            </a:xfrm>
            <a:grpFill/>
          </p:grpSpPr>
          <p:sp>
            <p:nvSpPr>
              <p:cNvPr id="246" name="Freeform 10"/>
              <p:cNvSpPr/>
              <p:nvPr/>
            </p:nvSpPr>
            <p:spPr bwMode="auto">
              <a:xfrm>
                <a:off x="3691618" y="650953"/>
                <a:ext cx="203200" cy="473075"/>
              </a:xfrm>
              <a:custGeom>
                <a:avLst/>
                <a:gdLst>
                  <a:gd name="T0" fmla="*/ 14 w 32"/>
                  <a:gd name="T1" fmla="*/ 0 h 74"/>
                  <a:gd name="T2" fmla="*/ 11 w 32"/>
                  <a:gd name="T3" fmla="*/ 3 h 74"/>
                  <a:gd name="T4" fmla="*/ 11 w 32"/>
                  <a:gd name="T5" fmla="*/ 21 h 74"/>
                  <a:gd name="T6" fmla="*/ 0 w 32"/>
                  <a:gd name="T7" fmla="*/ 21 h 74"/>
                  <a:gd name="T8" fmla="*/ 0 w 32"/>
                  <a:gd name="T9" fmla="*/ 28 h 74"/>
                  <a:gd name="T10" fmla="*/ 4 w 32"/>
                  <a:gd name="T11" fmla="*/ 31 h 74"/>
                  <a:gd name="T12" fmla="*/ 11 w 32"/>
                  <a:gd name="T13" fmla="*/ 31 h 74"/>
                  <a:gd name="T14" fmla="*/ 11 w 32"/>
                  <a:gd name="T15" fmla="*/ 42 h 74"/>
                  <a:gd name="T16" fmla="*/ 4 w 32"/>
                  <a:gd name="T17" fmla="*/ 42 h 74"/>
                  <a:gd name="T18" fmla="*/ 0 w 32"/>
                  <a:gd name="T19" fmla="*/ 45 h 74"/>
                  <a:gd name="T20" fmla="*/ 0 w 32"/>
                  <a:gd name="T21" fmla="*/ 53 h 74"/>
                  <a:gd name="T22" fmla="*/ 11 w 32"/>
                  <a:gd name="T23" fmla="*/ 53 h 74"/>
                  <a:gd name="T24" fmla="*/ 11 w 32"/>
                  <a:gd name="T25" fmla="*/ 70 h 74"/>
                  <a:gd name="T26" fmla="*/ 14 w 32"/>
                  <a:gd name="T27" fmla="*/ 74 h 74"/>
                  <a:gd name="T28" fmla="*/ 18 w 32"/>
                  <a:gd name="T29" fmla="*/ 74 h 74"/>
                  <a:gd name="T30" fmla="*/ 21 w 32"/>
                  <a:gd name="T31" fmla="*/ 70 h 74"/>
                  <a:gd name="T32" fmla="*/ 21 w 32"/>
                  <a:gd name="T33" fmla="*/ 63 h 74"/>
                  <a:gd name="T34" fmla="*/ 28 w 32"/>
                  <a:gd name="T35" fmla="*/ 63 h 74"/>
                  <a:gd name="T36" fmla="*/ 32 w 32"/>
                  <a:gd name="T37" fmla="*/ 60 h 74"/>
                  <a:gd name="T38" fmla="*/ 32 w 32"/>
                  <a:gd name="T39" fmla="*/ 53 h 74"/>
                  <a:gd name="T40" fmla="*/ 21 w 32"/>
                  <a:gd name="T41" fmla="*/ 53 h 74"/>
                  <a:gd name="T42" fmla="*/ 21 w 32"/>
                  <a:gd name="T43" fmla="*/ 42 h 74"/>
                  <a:gd name="T44" fmla="*/ 32 w 32"/>
                  <a:gd name="T45" fmla="*/ 42 h 74"/>
                  <a:gd name="T46" fmla="*/ 32 w 32"/>
                  <a:gd name="T47" fmla="*/ 31 h 74"/>
                  <a:gd name="T48" fmla="*/ 21 w 32"/>
                  <a:gd name="T49" fmla="*/ 31 h 74"/>
                  <a:gd name="T50" fmla="*/ 21 w 32"/>
                  <a:gd name="T51" fmla="*/ 21 h 74"/>
                  <a:gd name="T52" fmla="*/ 32 w 32"/>
                  <a:gd name="T53" fmla="*/ 21 h 74"/>
                  <a:gd name="T54" fmla="*/ 32 w 32"/>
                  <a:gd name="T55" fmla="*/ 14 h 74"/>
                  <a:gd name="T56" fmla="*/ 28 w 32"/>
                  <a:gd name="T57" fmla="*/ 10 h 74"/>
                  <a:gd name="T58" fmla="*/ 21 w 32"/>
                  <a:gd name="T59" fmla="*/ 10 h 74"/>
                  <a:gd name="T60" fmla="*/ 21 w 32"/>
                  <a:gd name="T61" fmla="*/ 3 h 74"/>
                  <a:gd name="T62" fmla="*/ 18 w 32"/>
                  <a:gd name="T63" fmla="*/ 0 h 74"/>
                  <a:gd name="T64" fmla="*/ 14 w 32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4" y="0"/>
                    </a:moveTo>
                    <a:cubicBezTo>
                      <a:pt x="12" y="0"/>
                      <a:pt x="11" y="1"/>
                      <a:pt x="11" y="3"/>
                    </a:cubicBezTo>
                    <a:cubicBezTo>
                      <a:pt x="11" y="9"/>
                      <a:pt x="11" y="15"/>
                      <a:pt x="11" y="21"/>
                    </a:cubicBezTo>
                    <a:cubicBezTo>
                      <a:pt x="7" y="21"/>
                      <a:pt x="4" y="21"/>
                      <a:pt x="0" y="21"/>
                    </a:cubicBezTo>
                    <a:cubicBezTo>
                      <a:pt x="0" y="23"/>
                      <a:pt x="0" y="25"/>
                      <a:pt x="0" y="28"/>
                    </a:cubicBezTo>
                    <a:cubicBezTo>
                      <a:pt x="0" y="30"/>
                      <a:pt x="1" y="31"/>
                      <a:pt x="4" y="31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1" y="35"/>
                      <a:pt x="11" y="38"/>
                      <a:pt x="11" y="42"/>
                    </a:cubicBezTo>
                    <a:cubicBezTo>
                      <a:pt x="8" y="42"/>
                      <a:pt x="6" y="42"/>
                      <a:pt x="4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0" y="48"/>
                      <a:pt x="0" y="50"/>
                      <a:pt x="0" y="53"/>
                    </a:cubicBezTo>
                    <a:cubicBezTo>
                      <a:pt x="4" y="53"/>
                      <a:pt x="7" y="53"/>
                      <a:pt x="11" y="53"/>
                    </a:cubicBezTo>
                    <a:cubicBezTo>
                      <a:pt x="11" y="58"/>
                      <a:pt x="11" y="64"/>
                      <a:pt x="11" y="70"/>
                    </a:cubicBezTo>
                    <a:cubicBezTo>
                      <a:pt x="11" y="73"/>
                      <a:pt x="12" y="74"/>
                      <a:pt x="14" y="74"/>
                    </a:cubicBezTo>
                    <a:cubicBezTo>
                      <a:pt x="15" y="74"/>
                      <a:pt x="17" y="74"/>
                      <a:pt x="18" y="74"/>
                    </a:cubicBezTo>
                    <a:cubicBezTo>
                      <a:pt x="20" y="74"/>
                      <a:pt x="21" y="73"/>
                      <a:pt x="21" y="70"/>
                    </a:cubicBezTo>
                    <a:cubicBezTo>
                      <a:pt x="21" y="68"/>
                      <a:pt x="21" y="66"/>
                      <a:pt x="21" y="63"/>
                    </a:cubicBezTo>
                    <a:cubicBezTo>
                      <a:pt x="24" y="63"/>
                      <a:pt x="26" y="63"/>
                      <a:pt x="28" y="63"/>
                    </a:cubicBezTo>
                    <a:cubicBezTo>
                      <a:pt x="31" y="63"/>
                      <a:pt x="32" y="62"/>
                      <a:pt x="32" y="60"/>
                    </a:cubicBezTo>
                    <a:cubicBezTo>
                      <a:pt x="32" y="57"/>
                      <a:pt x="32" y="55"/>
                      <a:pt x="32" y="53"/>
                    </a:cubicBezTo>
                    <a:cubicBezTo>
                      <a:pt x="28" y="53"/>
                      <a:pt x="25" y="53"/>
                      <a:pt x="21" y="53"/>
                    </a:cubicBezTo>
                    <a:cubicBezTo>
                      <a:pt x="21" y="49"/>
                      <a:pt x="21" y="45"/>
                      <a:pt x="21" y="42"/>
                    </a:cubicBezTo>
                    <a:cubicBezTo>
                      <a:pt x="25" y="42"/>
                      <a:pt x="28" y="42"/>
                      <a:pt x="32" y="42"/>
                    </a:cubicBezTo>
                    <a:cubicBezTo>
                      <a:pt x="32" y="38"/>
                      <a:pt x="32" y="35"/>
                      <a:pt x="32" y="31"/>
                    </a:cubicBezTo>
                    <a:cubicBezTo>
                      <a:pt x="28" y="31"/>
                      <a:pt x="25" y="31"/>
                      <a:pt x="21" y="31"/>
                    </a:cubicBezTo>
                    <a:cubicBezTo>
                      <a:pt x="21" y="28"/>
                      <a:pt x="21" y="24"/>
                      <a:pt x="21" y="21"/>
                    </a:cubicBezTo>
                    <a:cubicBezTo>
                      <a:pt x="25" y="21"/>
                      <a:pt x="28" y="21"/>
                      <a:pt x="32" y="21"/>
                    </a:cubicBezTo>
                    <a:cubicBezTo>
                      <a:pt x="32" y="18"/>
                      <a:pt x="32" y="16"/>
                      <a:pt x="32" y="14"/>
                    </a:cubicBezTo>
                    <a:cubicBezTo>
                      <a:pt x="32" y="11"/>
                      <a:pt x="31" y="10"/>
                      <a:pt x="28" y="10"/>
                    </a:cubicBezTo>
                    <a:cubicBezTo>
                      <a:pt x="26" y="10"/>
                      <a:pt x="24" y="10"/>
                      <a:pt x="21" y="10"/>
                    </a:cubicBezTo>
                    <a:cubicBezTo>
                      <a:pt x="21" y="8"/>
                      <a:pt x="21" y="5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17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1"/>
              <p:cNvSpPr/>
              <p:nvPr/>
            </p:nvSpPr>
            <p:spPr bwMode="auto">
              <a:xfrm>
                <a:off x="3894818" y="785891"/>
                <a:ext cx="71438" cy="63500"/>
              </a:xfrm>
              <a:custGeom>
                <a:avLst/>
                <a:gdLst>
                  <a:gd name="T0" fmla="*/ 11 w 11"/>
                  <a:gd name="T1" fmla="*/ 3 h 10"/>
                  <a:gd name="T2" fmla="*/ 7 w 11"/>
                  <a:gd name="T3" fmla="*/ 0 h 10"/>
                  <a:gd name="T4" fmla="*/ 0 w 11"/>
                  <a:gd name="T5" fmla="*/ 0 h 10"/>
                  <a:gd name="T6" fmla="*/ 0 w 11"/>
                  <a:gd name="T7" fmla="*/ 10 h 10"/>
                  <a:gd name="T8" fmla="*/ 7 w 11"/>
                  <a:gd name="T9" fmla="*/ 10 h 10"/>
                  <a:gd name="T10" fmla="*/ 11 w 11"/>
                  <a:gd name="T11" fmla="*/ 7 h 10"/>
                  <a:gd name="T12" fmla="*/ 11 w 1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9" y="10"/>
                      <a:pt x="11" y="9"/>
                      <a:pt x="11" y="7"/>
                    </a:cubicBezTo>
                    <a:cubicBezTo>
                      <a:pt x="11" y="6"/>
                      <a:pt x="11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12"/>
              <p:cNvSpPr/>
              <p:nvPr/>
            </p:nvSpPr>
            <p:spPr bwMode="auto">
              <a:xfrm>
                <a:off x="3894818" y="919241"/>
                <a:ext cx="71438" cy="69850"/>
              </a:xfrm>
              <a:custGeom>
                <a:avLst/>
                <a:gdLst>
                  <a:gd name="T0" fmla="*/ 11 w 11"/>
                  <a:gd name="T1" fmla="*/ 3 h 11"/>
                  <a:gd name="T2" fmla="*/ 7 w 11"/>
                  <a:gd name="T3" fmla="*/ 0 h 11"/>
                  <a:gd name="T4" fmla="*/ 0 w 11"/>
                  <a:gd name="T5" fmla="*/ 0 h 11"/>
                  <a:gd name="T6" fmla="*/ 0 w 11"/>
                  <a:gd name="T7" fmla="*/ 11 h 11"/>
                  <a:gd name="T8" fmla="*/ 7 w 11"/>
                  <a:gd name="T9" fmla="*/ 11 h 11"/>
                  <a:gd name="T10" fmla="*/ 11 w 11"/>
                  <a:gd name="T11" fmla="*/ 7 h 11"/>
                  <a:gd name="T12" fmla="*/ 11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9" y="11"/>
                      <a:pt x="11" y="10"/>
                      <a:pt x="11" y="7"/>
                    </a:cubicBezTo>
                    <a:cubicBezTo>
                      <a:pt x="11" y="6"/>
                      <a:pt x="11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Freeform 13"/>
              <p:cNvSpPr/>
              <p:nvPr/>
            </p:nvSpPr>
            <p:spPr bwMode="auto">
              <a:xfrm>
                <a:off x="3626531" y="989091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7 w 10"/>
                  <a:gd name="T3" fmla="*/ 10 h 10"/>
                  <a:gd name="T4" fmla="*/ 3 w 10"/>
                  <a:gd name="T5" fmla="*/ 10 h 10"/>
                  <a:gd name="T6" fmla="*/ 0 w 10"/>
                  <a:gd name="T7" fmla="*/ 7 h 10"/>
                  <a:gd name="T8" fmla="*/ 0 w 10"/>
                  <a:gd name="T9" fmla="*/ 3 h 10"/>
                  <a:gd name="T10" fmla="*/ 3 w 10"/>
                  <a:gd name="T11" fmla="*/ 0 h 10"/>
                  <a:gd name="T12" fmla="*/ 10 w 10"/>
                  <a:gd name="T13" fmla="*/ 0 h 10"/>
                  <a:gd name="T14" fmla="*/ 10 w 1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4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Freeform 14"/>
              <p:cNvSpPr/>
              <p:nvPr/>
            </p:nvSpPr>
            <p:spPr bwMode="auto">
              <a:xfrm>
                <a:off x="3626531" y="714453"/>
                <a:ext cx="65088" cy="71438"/>
              </a:xfrm>
              <a:custGeom>
                <a:avLst/>
                <a:gdLst>
                  <a:gd name="T0" fmla="*/ 3 w 10"/>
                  <a:gd name="T1" fmla="*/ 11 h 11"/>
                  <a:gd name="T2" fmla="*/ 0 w 10"/>
                  <a:gd name="T3" fmla="*/ 7 h 11"/>
                  <a:gd name="T4" fmla="*/ 0 w 10"/>
                  <a:gd name="T5" fmla="*/ 4 h 11"/>
                  <a:gd name="T6" fmla="*/ 3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11 h 11"/>
                  <a:gd name="T14" fmla="*/ 3 w 10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5007656" y="650953"/>
              <a:ext cx="619125" cy="479426"/>
              <a:chOff x="5007656" y="650953"/>
              <a:chExt cx="619125" cy="479426"/>
            </a:xfrm>
            <a:grpFill/>
          </p:grpSpPr>
          <p:sp>
            <p:nvSpPr>
              <p:cNvPr id="241" name="Freeform 15"/>
              <p:cNvSpPr/>
              <p:nvPr/>
            </p:nvSpPr>
            <p:spPr bwMode="auto">
              <a:xfrm>
                <a:off x="5352143" y="1058941"/>
                <a:ext cx="133350" cy="71438"/>
              </a:xfrm>
              <a:custGeom>
                <a:avLst/>
                <a:gdLst>
                  <a:gd name="T0" fmla="*/ 21 w 21"/>
                  <a:gd name="T1" fmla="*/ 0 h 11"/>
                  <a:gd name="T2" fmla="*/ 21 w 21"/>
                  <a:gd name="T3" fmla="*/ 8 h 11"/>
                  <a:gd name="T4" fmla="*/ 18 w 21"/>
                  <a:gd name="T5" fmla="*/ 11 h 11"/>
                  <a:gd name="T6" fmla="*/ 3 w 21"/>
                  <a:gd name="T7" fmla="*/ 11 h 11"/>
                  <a:gd name="T8" fmla="*/ 0 w 21"/>
                  <a:gd name="T9" fmla="*/ 8 h 11"/>
                  <a:gd name="T10" fmla="*/ 0 w 21"/>
                  <a:gd name="T11" fmla="*/ 0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21" y="3"/>
                      <a:pt x="21" y="5"/>
                      <a:pt x="21" y="8"/>
                    </a:cubicBezTo>
                    <a:cubicBezTo>
                      <a:pt x="21" y="10"/>
                      <a:pt x="20" y="11"/>
                      <a:pt x="18" y="11"/>
                    </a:cubicBezTo>
                    <a:cubicBezTo>
                      <a:pt x="13" y="11"/>
                      <a:pt x="8" y="11"/>
                      <a:pt x="3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16"/>
              <p:cNvSpPr/>
              <p:nvPr/>
            </p:nvSpPr>
            <p:spPr bwMode="auto">
              <a:xfrm>
                <a:off x="5141006" y="650953"/>
                <a:ext cx="141288" cy="63500"/>
              </a:xfrm>
              <a:custGeom>
                <a:avLst/>
                <a:gdLst>
                  <a:gd name="T0" fmla="*/ 0 w 22"/>
                  <a:gd name="T1" fmla="*/ 10 h 10"/>
                  <a:gd name="T2" fmla="*/ 0 w 22"/>
                  <a:gd name="T3" fmla="*/ 3 h 10"/>
                  <a:gd name="T4" fmla="*/ 4 w 22"/>
                  <a:gd name="T5" fmla="*/ 0 h 10"/>
                  <a:gd name="T6" fmla="*/ 18 w 22"/>
                  <a:gd name="T7" fmla="*/ 0 h 10"/>
                  <a:gd name="T8" fmla="*/ 22 w 22"/>
                  <a:gd name="T9" fmla="*/ 3 h 10"/>
                  <a:gd name="T10" fmla="*/ 22 w 22"/>
                  <a:gd name="T11" fmla="*/ 10 h 10"/>
                  <a:gd name="T12" fmla="*/ 0 w 2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0" y="10"/>
                    </a:move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4" y="0"/>
                      <a:pt x="18" y="0"/>
                    </a:cubicBezTo>
                    <a:cubicBezTo>
                      <a:pt x="20" y="0"/>
                      <a:pt x="22" y="1"/>
                      <a:pt x="22" y="3"/>
                    </a:cubicBezTo>
                    <a:cubicBezTo>
                      <a:pt x="22" y="6"/>
                      <a:pt x="22" y="8"/>
                      <a:pt x="22" y="10"/>
                    </a:cubicBezTo>
                    <a:cubicBezTo>
                      <a:pt x="15" y="10"/>
                      <a:pt x="8" y="10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17"/>
              <p:cNvSpPr/>
              <p:nvPr/>
            </p:nvSpPr>
            <p:spPr bwMode="auto">
              <a:xfrm>
                <a:off x="5007656" y="714453"/>
                <a:ext cx="133350" cy="415925"/>
              </a:xfrm>
              <a:custGeom>
                <a:avLst/>
                <a:gdLst>
                  <a:gd name="T0" fmla="*/ 0 w 21"/>
                  <a:gd name="T1" fmla="*/ 47 h 65"/>
                  <a:gd name="T2" fmla="*/ 0 w 21"/>
                  <a:gd name="T3" fmla="*/ 51 h 65"/>
                  <a:gd name="T4" fmla="*/ 4 w 21"/>
                  <a:gd name="T5" fmla="*/ 54 h 65"/>
                  <a:gd name="T6" fmla="*/ 11 w 21"/>
                  <a:gd name="T7" fmla="*/ 54 h 65"/>
                  <a:gd name="T8" fmla="*/ 11 w 21"/>
                  <a:gd name="T9" fmla="*/ 62 h 65"/>
                  <a:gd name="T10" fmla="*/ 14 w 21"/>
                  <a:gd name="T11" fmla="*/ 65 h 65"/>
                  <a:gd name="T12" fmla="*/ 18 w 21"/>
                  <a:gd name="T13" fmla="*/ 65 h 65"/>
                  <a:gd name="T14" fmla="*/ 21 w 21"/>
                  <a:gd name="T15" fmla="*/ 62 h 65"/>
                  <a:gd name="T16" fmla="*/ 21 w 21"/>
                  <a:gd name="T17" fmla="*/ 0 h 65"/>
                  <a:gd name="T18" fmla="*/ 14 w 21"/>
                  <a:gd name="T19" fmla="*/ 0 h 65"/>
                  <a:gd name="T20" fmla="*/ 11 w 21"/>
                  <a:gd name="T21" fmla="*/ 4 h 65"/>
                  <a:gd name="T22" fmla="*/ 11 w 21"/>
                  <a:gd name="T23" fmla="*/ 44 h 65"/>
                  <a:gd name="T24" fmla="*/ 4 w 21"/>
                  <a:gd name="T25" fmla="*/ 44 h 65"/>
                  <a:gd name="T26" fmla="*/ 0 w 21"/>
                  <a:gd name="T27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5">
                    <a:moveTo>
                      <a:pt x="0" y="47"/>
                    </a:moveTo>
                    <a:cubicBezTo>
                      <a:pt x="0" y="48"/>
                      <a:pt x="0" y="50"/>
                      <a:pt x="0" y="51"/>
                    </a:cubicBezTo>
                    <a:cubicBezTo>
                      <a:pt x="0" y="53"/>
                      <a:pt x="2" y="54"/>
                      <a:pt x="4" y="54"/>
                    </a:cubicBezTo>
                    <a:cubicBezTo>
                      <a:pt x="6" y="54"/>
                      <a:pt x="8" y="54"/>
                      <a:pt x="11" y="54"/>
                    </a:cubicBezTo>
                    <a:cubicBezTo>
                      <a:pt x="11" y="57"/>
                      <a:pt x="11" y="59"/>
                      <a:pt x="11" y="62"/>
                    </a:cubicBezTo>
                    <a:cubicBezTo>
                      <a:pt x="11" y="64"/>
                      <a:pt x="12" y="65"/>
                      <a:pt x="14" y="65"/>
                    </a:cubicBezTo>
                    <a:cubicBezTo>
                      <a:pt x="16" y="65"/>
                      <a:pt x="17" y="65"/>
                      <a:pt x="18" y="65"/>
                    </a:cubicBezTo>
                    <a:cubicBezTo>
                      <a:pt x="20" y="65"/>
                      <a:pt x="21" y="64"/>
                      <a:pt x="21" y="62"/>
                    </a:cubicBezTo>
                    <a:cubicBezTo>
                      <a:pt x="21" y="41"/>
                      <a:pt x="21" y="21"/>
                      <a:pt x="21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2" y="0"/>
                      <a:pt x="11" y="2"/>
                      <a:pt x="11" y="4"/>
                    </a:cubicBezTo>
                    <a:cubicBezTo>
                      <a:pt x="11" y="17"/>
                      <a:pt x="11" y="30"/>
                      <a:pt x="11" y="44"/>
                    </a:cubicBezTo>
                    <a:cubicBezTo>
                      <a:pt x="8" y="44"/>
                      <a:pt x="6" y="44"/>
                      <a:pt x="4" y="44"/>
                    </a:cubicBezTo>
                    <a:cubicBezTo>
                      <a:pt x="2" y="44"/>
                      <a:pt x="0" y="45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8"/>
              <p:cNvSpPr/>
              <p:nvPr/>
            </p:nvSpPr>
            <p:spPr bwMode="auto">
              <a:xfrm>
                <a:off x="5485493" y="650953"/>
                <a:ext cx="141288" cy="407988"/>
              </a:xfrm>
              <a:custGeom>
                <a:avLst/>
                <a:gdLst>
                  <a:gd name="T0" fmla="*/ 18 w 22"/>
                  <a:gd name="T1" fmla="*/ 21 h 64"/>
                  <a:gd name="T2" fmla="*/ 22 w 22"/>
                  <a:gd name="T3" fmla="*/ 18 h 64"/>
                  <a:gd name="T4" fmla="*/ 22 w 22"/>
                  <a:gd name="T5" fmla="*/ 14 h 64"/>
                  <a:gd name="T6" fmla="*/ 18 w 22"/>
                  <a:gd name="T7" fmla="*/ 10 h 64"/>
                  <a:gd name="T8" fmla="*/ 11 w 22"/>
                  <a:gd name="T9" fmla="*/ 10 h 64"/>
                  <a:gd name="T10" fmla="*/ 11 w 22"/>
                  <a:gd name="T11" fmla="*/ 3 h 64"/>
                  <a:gd name="T12" fmla="*/ 8 w 22"/>
                  <a:gd name="T13" fmla="*/ 0 h 64"/>
                  <a:gd name="T14" fmla="*/ 4 w 22"/>
                  <a:gd name="T15" fmla="*/ 0 h 64"/>
                  <a:gd name="T16" fmla="*/ 0 w 22"/>
                  <a:gd name="T17" fmla="*/ 3 h 64"/>
                  <a:gd name="T18" fmla="*/ 0 w 22"/>
                  <a:gd name="T19" fmla="*/ 64 h 64"/>
                  <a:gd name="T20" fmla="*/ 8 w 22"/>
                  <a:gd name="T21" fmla="*/ 64 h 64"/>
                  <a:gd name="T22" fmla="*/ 11 w 22"/>
                  <a:gd name="T23" fmla="*/ 61 h 64"/>
                  <a:gd name="T24" fmla="*/ 11 w 22"/>
                  <a:gd name="T25" fmla="*/ 21 h 64"/>
                  <a:gd name="T26" fmla="*/ 18 w 22"/>
                  <a:gd name="T2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18" y="21"/>
                    </a:moveTo>
                    <a:cubicBezTo>
                      <a:pt x="20" y="21"/>
                      <a:pt x="22" y="20"/>
                      <a:pt x="22" y="18"/>
                    </a:cubicBezTo>
                    <a:cubicBezTo>
                      <a:pt x="22" y="16"/>
                      <a:pt x="22" y="15"/>
                      <a:pt x="22" y="14"/>
                    </a:cubicBezTo>
                    <a:cubicBezTo>
                      <a:pt x="22" y="12"/>
                      <a:pt x="20" y="10"/>
                      <a:pt x="18" y="10"/>
                    </a:cubicBezTo>
                    <a:cubicBezTo>
                      <a:pt x="16" y="10"/>
                      <a:pt x="14" y="10"/>
                      <a:pt x="11" y="10"/>
                    </a:cubicBezTo>
                    <a:cubicBezTo>
                      <a:pt x="11" y="8"/>
                      <a:pt x="11" y="6"/>
                      <a:pt x="11" y="3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4"/>
                      <a:pt x="0" y="44"/>
                      <a:pt x="0" y="64"/>
                    </a:cubicBezTo>
                    <a:cubicBezTo>
                      <a:pt x="3" y="64"/>
                      <a:pt x="5" y="64"/>
                      <a:pt x="8" y="64"/>
                    </a:cubicBezTo>
                    <a:cubicBezTo>
                      <a:pt x="10" y="64"/>
                      <a:pt x="11" y="63"/>
                      <a:pt x="11" y="61"/>
                    </a:cubicBezTo>
                    <a:cubicBezTo>
                      <a:pt x="11" y="48"/>
                      <a:pt x="11" y="34"/>
                      <a:pt x="11" y="21"/>
                    </a:cubicBezTo>
                    <a:cubicBezTo>
                      <a:pt x="14" y="21"/>
                      <a:pt x="16" y="2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19"/>
              <p:cNvSpPr>
                <a:spLocks noEditPoints="1"/>
              </p:cNvSpPr>
              <p:nvPr/>
            </p:nvSpPr>
            <p:spPr bwMode="auto">
              <a:xfrm>
                <a:off x="5210856" y="714453"/>
                <a:ext cx="211138" cy="344488"/>
              </a:xfrm>
              <a:custGeom>
                <a:avLst/>
                <a:gdLst>
                  <a:gd name="T0" fmla="*/ 29 w 33"/>
                  <a:gd name="T1" fmla="*/ 11 h 54"/>
                  <a:gd name="T2" fmla="*/ 22 w 33"/>
                  <a:gd name="T3" fmla="*/ 11 h 54"/>
                  <a:gd name="T4" fmla="*/ 22 w 33"/>
                  <a:gd name="T5" fmla="*/ 4 h 54"/>
                  <a:gd name="T6" fmla="*/ 18 w 33"/>
                  <a:gd name="T7" fmla="*/ 0 h 54"/>
                  <a:gd name="T8" fmla="*/ 11 w 33"/>
                  <a:gd name="T9" fmla="*/ 0 h 54"/>
                  <a:gd name="T10" fmla="*/ 11 w 33"/>
                  <a:gd name="T11" fmla="*/ 11 h 54"/>
                  <a:gd name="T12" fmla="*/ 4 w 33"/>
                  <a:gd name="T13" fmla="*/ 11 h 54"/>
                  <a:gd name="T14" fmla="*/ 0 w 33"/>
                  <a:gd name="T15" fmla="*/ 15 h 54"/>
                  <a:gd name="T16" fmla="*/ 0 w 33"/>
                  <a:gd name="T17" fmla="*/ 40 h 54"/>
                  <a:gd name="T18" fmla="*/ 4 w 33"/>
                  <a:gd name="T19" fmla="*/ 44 h 54"/>
                  <a:gd name="T20" fmla="*/ 11 w 33"/>
                  <a:gd name="T21" fmla="*/ 44 h 54"/>
                  <a:gd name="T22" fmla="*/ 11 w 33"/>
                  <a:gd name="T23" fmla="*/ 51 h 54"/>
                  <a:gd name="T24" fmla="*/ 15 w 33"/>
                  <a:gd name="T25" fmla="*/ 54 h 54"/>
                  <a:gd name="T26" fmla="*/ 22 w 33"/>
                  <a:gd name="T27" fmla="*/ 54 h 54"/>
                  <a:gd name="T28" fmla="*/ 22 w 33"/>
                  <a:gd name="T29" fmla="*/ 44 h 54"/>
                  <a:gd name="T30" fmla="*/ 29 w 33"/>
                  <a:gd name="T31" fmla="*/ 44 h 54"/>
                  <a:gd name="T32" fmla="*/ 33 w 33"/>
                  <a:gd name="T33" fmla="*/ 40 h 54"/>
                  <a:gd name="T34" fmla="*/ 33 w 33"/>
                  <a:gd name="T35" fmla="*/ 15 h 54"/>
                  <a:gd name="T36" fmla="*/ 29 w 33"/>
                  <a:gd name="T37" fmla="*/ 11 h 54"/>
                  <a:gd name="T38" fmla="*/ 22 w 33"/>
                  <a:gd name="T39" fmla="*/ 33 h 54"/>
                  <a:gd name="T40" fmla="*/ 11 w 33"/>
                  <a:gd name="T41" fmla="*/ 33 h 54"/>
                  <a:gd name="T42" fmla="*/ 11 w 33"/>
                  <a:gd name="T43" fmla="*/ 22 h 54"/>
                  <a:gd name="T44" fmla="*/ 22 w 33"/>
                  <a:gd name="T45" fmla="*/ 22 h 54"/>
                  <a:gd name="T46" fmla="*/ 22 w 33"/>
                  <a:gd name="T4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54">
                    <a:moveTo>
                      <a:pt x="29" y="11"/>
                    </a:moveTo>
                    <a:cubicBezTo>
                      <a:pt x="27" y="11"/>
                      <a:pt x="24" y="11"/>
                      <a:pt x="22" y="11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3" y="0"/>
                      <a:pt x="11" y="0"/>
                    </a:cubicBezTo>
                    <a:cubicBezTo>
                      <a:pt x="11" y="4"/>
                      <a:pt x="11" y="8"/>
                      <a:pt x="11" y="11"/>
                    </a:cubicBezTo>
                    <a:cubicBezTo>
                      <a:pt x="9" y="11"/>
                      <a:pt x="6" y="11"/>
                      <a:pt x="4" y="11"/>
                    </a:cubicBezTo>
                    <a:cubicBezTo>
                      <a:pt x="2" y="11"/>
                      <a:pt x="0" y="13"/>
                      <a:pt x="0" y="15"/>
                    </a:cubicBezTo>
                    <a:cubicBezTo>
                      <a:pt x="0" y="23"/>
                      <a:pt x="0" y="32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9" y="44"/>
                      <a:pt x="11" y="44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1" y="53"/>
                      <a:pt x="13" y="54"/>
                      <a:pt x="15" y="54"/>
                    </a:cubicBezTo>
                    <a:cubicBezTo>
                      <a:pt x="17" y="54"/>
                      <a:pt x="19" y="54"/>
                      <a:pt x="22" y="54"/>
                    </a:cubicBezTo>
                    <a:cubicBezTo>
                      <a:pt x="22" y="51"/>
                      <a:pt x="22" y="47"/>
                      <a:pt x="22" y="44"/>
                    </a:cubicBezTo>
                    <a:cubicBezTo>
                      <a:pt x="24" y="44"/>
                      <a:pt x="27" y="44"/>
                      <a:pt x="29" y="44"/>
                    </a:cubicBezTo>
                    <a:cubicBezTo>
                      <a:pt x="31" y="44"/>
                      <a:pt x="33" y="42"/>
                      <a:pt x="33" y="40"/>
                    </a:cubicBezTo>
                    <a:cubicBezTo>
                      <a:pt x="33" y="32"/>
                      <a:pt x="33" y="23"/>
                      <a:pt x="33" y="15"/>
                    </a:cubicBezTo>
                    <a:cubicBezTo>
                      <a:pt x="33" y="13"/>
                      <a:pt x="31" y="11"/>
                      <a:pt x="29" y="11"/>
                    </a:cubicBezTo>
                    <a:close/>
                    <a:moveTo>
                      <a:pt x="22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Freeform 23"/>
            <p:cNvSpPr/>
            <p:nvPr/>
          </p:nvSpPr>
          <p:spPr bwMode="auto">
            <a:xfrm>
              <a:off x="2477181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2227943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2291443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26"/>
            <p:cNvSpPr/>
            <p:nvPr/>
          </p:nvSpPr>
          <p:spPr bwMode="auto">
            <a:xfrm>
              <a:off x="2099356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8" name="组合 17"/>
            <p:cNvGrpSpPr/>
            <p:nvPr userDrawn="1"/>
          </p:nvGrpSpPr>
          <p:grpSpPr>
            <a:xfrm>
              <a:off x="745218" y="4264103"/>
              <a:ext cx="346075" cy="561975"/>
              <a:chOff x="745218" y="4264103"/>
              <a:chExt cx="346075" cy="561975"/>
            </a:xfrm>
            <a:grpFill/>
          </p:grpSpPr>
          <p:sp>
            <p:nvSpPr>
              <p:cNvPr id="237" name="Freeform 27"/>
              <p:cNvSpPr/>
              <p:nvPr/>
            </p:nvSpPr>
            <p:spPr bwMode="auto">
              <a:xfrm>
                <a:off x="745218" y="4333953"/>
                <a:ext cx="346075" cy="492125"/>
              </a:xfrm>
              <a:custGeom>
                <a:avLst/>
                <a:gdLst>
                  <a:gd name="T0" fmla="*/ 3 w 54"/>
                  <a:gd name="T1" fmla="*/ 55 h 77"/>
                  <a:gd name="T2" fmla="*/ 11 w 54"/>
                  <a:gd name="T3" fmla="*/ 55 h 77"/>
                  <a:gd name="T4" fmla="*/ 11 w 54"/>
                  <a:gd name="T5" fmla="*/ 62 h 77"/>
                  <a:gd name="T6" fmla="*/ 14 w 54"/>
                  <a:gd name="T7" fmla="*/ 66 h 77"/>
                  <a:gd name="T8" fmla="*/ 18 w 54"/>
                  <a:gd name="T9" fmla="*/ 66 h 77"/>
                  <a:gd name="T10" fmla="*/ 22 w 54"/>
                  <a:gd name="T11" fmla="*/ 62 h 77"/>
                  <a:gd name="T12" fmla="*/ 22 w 54"/>
                  <a:gd name="T13" fmla="*/ 55 h 77"/>
                  <a:gd name="T14" fmla="*/ 33 w 54"/>
                  <a:gd name="T15" fmla="*/ 55 h 77"/>
                  <a:gd name="T16" fmla="*/ 33 w 54"/>
                  <a:gd name="T17" fmla="*/ 73 h 77"/>
                  <a:gd name="T18" fmla="*/ 36 w 54"/>
                  <a:gd name="T19" fmla="*/ 77 h 77"/>
                  <a:gd name="T20" fmla="*/ 40 w 54"/>
                  <a:gd name="T21" fmla="*/ 77 h 77"/>
                  <a:gd name="T22" fmla="*/ 43 w 54"/>
                  <a:gd name="T23" fmla="*/ 73 h 77"/>
                  <a:gd name="T24" fmla="*/ 43 w 54"/>
                  <a:gd name="T25" fmla="*/ 55 h 77"/>
                  <a:gd name="T26" fmla="*/ 51 w 54"/>
                  <a:gd name="T27" fmla="*/ 55 h 77"/>
                  <a:gd name="T28" fmla="*/ 54 w 54"/>
                  <a:gd name="T29" fmla="*/ 51 h 77"/>
                  <a:gd name="T30" fmla="*/ 54 w 54"/>
                  <a:gd name="T31" fmla="*/ 4 h 77"/>
                  <a:gd name="T32" fmla="*/ 51 w 54"/>
                  <a:gd name="T33" fmla="*/ 0 h 77"/>
                  <a:gd name="T34" fmla="*/ 43 w 54"/>
                  <a:gd name="T35" fmla="*/ 0 h 77"/>
                  <a:gd name="T36" fmla="*/ 43 w 54"/>
                  <a:gd name="T37" fmla="*/ 11 h 77"/>
                  <a:gd name="T38" fmla="*/ 33 w 54"/>
                  <a:gd name="T39" fmla="*/ 11 h 77"/>
                  <a:gd name="T40" fmla="*/ 33 w 54"/>
                  <a:gd name="T41" fmla="*/ 22 h 77"/>
                  <a:gd name="T42" fmla="*/ 43 w 54"/>
                  <a:gd name="T43" fmla="*/ 22 h 77"/>
                  <a:gd name="T44" fmla="*/ 43 w 54"/>
                  <a:gd name="T45" fmla="*/ 33 h 77"/>
                  <a:gd name="T46" fmla="*/ 33 w 54"/>
                  <a:gd name="T47" fmla="*/ 33 h 77"/>
                  <a:gd name="T48" fmla="*/ 33 w 54"/>
                  <a:gd name="T49" fmla="*/ 22 h 77"/>
                  <a:gd name="T50" fmla="*/ 22 w 54"/>
                  <a:gd name="T51" fmla="*/ 22 h 77"/>
                  <a:gd name="T52" fmla="*/ 22 w 54"/>
                  <a:gd name="T53" fmla="*/ 33 h 77"/>
                  <a:gd name="T54" fmla="*/ 11 w 54"/>
                  <a:gd name="T55" fmla="*/ 33 h 77"/>
                  <a:gd name="T56" fmla="*/ 11 w 54"/>
                  <a:gd name="T57" fmla="*/ 22 h 77"/>
                  <a:gd name="T58" fmla="*/ 22 w 54"/>
                  <a:gd name="T59" fmla="*/ 22 h 77"/>
                  <a:gd name="T60" fmla="*/ 22 w 54"/>
                  <a:gd name="T61" fmla="*/ 11 h 77"/>
                  <a:gd name="T62" fmla="*/ 11 w 54"/>
                  <a:gd name="T63" fmla="*/ 11 h 77"/>
                  <a:gd name="T64" fmla="*/ 11 w 54"/>
                  <a:gd name="T65" fmla="*/ 0 h 77"/>
                  <a:gd name="T66" fmla="*/ 3 w 54"/>
                  <a:gd name="T67" fmla="*/ 0 h 77"/>
                  <a:gd name="T68" fmla="*/ 0 w 54"/>
                  <a:gd name="T69" fmla="*/ 4 h 77"/>
                  <a:gd name="T70" fmla="*/ 0 w 54"/>
                  <a:gd name="T71" fmla="*/ 51 h 77"/>
                  <a:gd name="T72" fmla="*/ 3 w 54"/>
                  <a:gd name="T73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3" y="55"/>
                    </a:moveTo>
                    <a:cubicBezTo>
                      <a:pt x="6" y="55"/>
                      <a:pt x="8" y="55"/>
                      <a:pt x="11" y="55"/>
                    </a:cubicBezTo>
                    <a:cubicBezTo>
                      <a:pt x="11" y="57"/>
                      <a:pt x="11" y="60"/>
                      <a:pt x="11" y="62"/>
                    </a:cubicBezTo>
                    <a:cubicBezTo>
                      <a:pt x="11" y="65"/>
                      <a:pt x="12" y="66"/>
                      <a:pt x="14" y="66"/>
                    </a:cubicBezTo>
                    <a:cubicBezTo>
                      <a:pt x="16" y="66"/>
                      <a:pt x="17" y="66"/>
                      <a:pt x="18" y="66"/>
                    </a:cubicBezTo>
                    <a:cubicBezTo>
                      <a:pt x="21" y="66"/>
                      <a:pt x="22" y="65"/>
                      <a:pt x="22" y="62"/>
                    </a:cubicBezTo>
                    <a:cubicBezTo>
                      <a:pt x="22" y="60"/>
                      <a:pt x="22" y="57"/>
                      <a:pt x="22" y="55"/>
                    </a:cubicBezTo>
                    <a:cubicBezTo>
                      <a:pt x="25" y="55"/>
                      <a:pt x="29" y="55"/>
                      <a:pt x="33" y="55"/>
                    </a:cubicBezTo>
                    <a:cubicBezTo>
                      <a:pt x="33" y="61"/>
                      <a:pt x="33" y="67"/>
                      <a:pt x="33" y="73"/>
                    </a:cubicBezTo>
                    <a:cubicBezTo>
                      <a:pt x="33" y="76"/>
                      <a:pt x="34" y="77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2" y="77"/>
                      <a:pt x="43" y="76"/>
                      <a:pt x="43" y="73"/>
                    </a:cubicBezTo>
                    <a:cubicBezTo>
                      <a:pt x="43" y="67"/>
                      <a:pt x="43" y="61"/>
                      <a:pt x="43" y="55"/>
                    </a:cubicBezTo>
                    <a:cubicBezTo>
                      <a:pt x="46" y="55"/>
                      <a:pt x="48" y="55"/>
                      <a:pt x="51" y="55"/>
                    </a:cubicBezTo>
                    <a:cubicBezTo>
                      <a:pt x="53" y="55"/>
                      <a:pt x="54" y="54"/>
                      <a:pt x="54" y="51"/>
                    </a:cubicBezTo>
                    <a:cubicBezTo>
                      <a:pt x="54" y="35"/>
                      <a:pt x="54" y="20"/>
                      <a:pt x="54" y="4"/>
                    </a:cubicBezTo>
                    <a:cubicBezTo>
                      <a:pt x="54" y="1"/>
                      <a:pt x="53" y="0"/>
                      <a:pt x="51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43" y="4"/>
                      <a:pt x="43" y="8"/>
                      <a:pt x="43" y="11"/>
                    </a:cubicBezTo>
                    <a:cubicBezTo>
                      <a:pt x="40" y="11"/>
                      <a:pt x="36" y="11"/>
                      <a:pt x="33" y="11"/>
                    </a:cubicBezTo>
                    <a:cubicBezTo>
                      <a:pt x="33" y="15"/>
                      <a:pt x="33" y="19"/>
                      <a:pt x="33" y="22"/>
                    </a:cubicBezTo>
                    <a:cubicBezTo>
                      <a:pt x="36" y="22"/>
                      <a:pt x="40" y="22"/>
                      <a:pt x="43" y="22"/>
                    </a:cubicBezTo>
                    <a:cubicBezTo>
                      <a:pt x="43" y="26"/>
                      <a:pt x="43" y="29"/>
                      <a:pt x="43" y="33"/>
                    </a:cubicBezTo>
                    <a:cubicBezTo>
                      <a:pt x="40" y="33"/>
                      <a:pt x="36" y="33"/>
                      <a:pt x="33" y="33"/>
                    </a:cubicBezTo>
                    <a:cubicBezTo>
                      <a:pt x="33" y="29"/>
                      <a:pt x="33" y="26"/>
                      <a:pt x="33" y="22"/>
                    </a:cubicBezTo>
                    <a:cubicBezTo>
                      <a:pt x="29" y="22"/>
                      <a:pt x="25" y="22"/>
                      <a:pt x="22" y="22"/>
                    </a:cubicBezTo>
                    <a:cubicBezTo>
                      <a:pt x="22" y="26"/>
                      <a:pt x="22" y="29"/>
                      <a:pt x="22" y="33"/>
                    </a:cubicBezTo>
                    <a:cubicBezTo>
                      <a:pt x="18" y="33"/>
                      <a:pt x="14" y="33"/>
                      <a:pt x="11" y="33"/>
                    </a:cubicBezTo>
                    <a:cubicBezTo>
                      <a:pt x="11" y="29"/>
                      <a:pt x="11" y="26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18" y="11"/>
                      <a:pt x="14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20"/>
                      <a:pt x="0" y="35"/>
                      <a:pt x="0" y="51"/>
                    </a:cubicBezTo>
                    <a:cubicBezTo>
                      <a:pt x="0" y="54"/>
                      <a:pt x="1" y="55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28"/>
              <p:cNvSpPr/>
              <p:nvPr/>
            </p:nvSpPr>
            <p:spPr bwMode="auto">
              <a:xfrm>
                <a:off x="816656" y="4264103"/>
                <a:ext cx="203200" cy="139700"/>
              </a:xfrm>
              <a:custGeom>
                <a:avLst/>
                <a:gdLst>
                  <a:gd name="T0" fmla="*/ 0 w 32"/>
                  <a:gd name="T1" fmla="*/ 4 h 22"/>
                  <a:gd name="T2" fmla="*/ 0 w 32"/>
                  <a:gd name="T3" fmla="*/ 11 h 22"/>
                  <a:gd name="T4" fmla="*/ 11 w 32"/>
                  <a:gd name="T5" fmla="*/ 11 h 22"/>
                  <a:gd name="T6" fmla="*/ 11 w 32"/>
                  <a:gd name="T7" fmla="*/ 22 h 22"/>
                  <a:gd name="T8" fmla="*/ 22 w 32"/>
                  <a:gd name="T9" fmla="*/ 22 h 22"/>
                  <a:gd name="T10" fmla="*/ 22 w 32"/>
                  <a:gd name="T11" fmla="*/ 11 h 22"/>
                  <a:gd name="T12" fmla="*/ 32 w 32"/>
                  <a:gd name="T13" fmla="*/ 11 h 22"/>
                  <a:gd name="T14" fmla="*/ 32 w 32"/>
                  <a:gd name="T15" fmla="*/ 4 h 22"/>
                  <a:gd name="T16" fmla="*/ 29 w 32"/>
                  <a:gd name="T17" fmla="*/ 0 h 22"/>
                  <a:gd name="T18" fmla="*/ 3 w 32"/>
                  <a:gd name="T19" fmla="*/ 0 h 22"/>
                  <a:gd name="T20" fmla="*/ 0 w 32"/>
                  <a:gd name="T2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4"/>
                    </a:moveTo>
                    <a:cubicBezTo>
                      <a:pt x="0" y="7"/>
                      <a:pt x="0" y="9"/>
                      <a:pt x="0" y="11"/>
                    </a:cubicBezTo>
                    <a:cubicBezTo>
                      <a:pt x="3" y="11"/>
                      <a:pt x="7" y="11"/>
                      <a:pt x="11" y="11"/>
                    </a:cubicBezTo>
                    <a:cubicBezTo>
                      <a:pt x="11" y="15"/>
                      <a:pt x="11" y="19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25" y="11"/>
                      <a:pt x="29" y="11"/>
                      <a:pt x="32" y="11"/>
                    </a:cubicBezTo>
                    <a:cubicBezTo>
                      <a:pt x="32" y="9"/>
                      <a:pt x="32" y="7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Line 29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Line 30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Freeform 31"/>
            <p:cNvSpPr/>
            <p:nvPr/>
          </p:nvSpPr>
          <p:spPr bwMode="auto">
            <a:xfrm>
              <a:off x="5090206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5479143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5160056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5415643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5223556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36"/>
            <p:cNvSpPr/>
            <p:nvPr/>
          </p:nvSpPr>
          <p:spPr bwMode="auto">
            <a:xfrm>
              <a:off x="5223556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37"/>
            <p:cNvSpPr/>
            <p:nvPr/>
          </p:nvSpPr>
          <p:spPr bwMode="auto">
            <a:xfrm>
              <a:off x="3697968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3697968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/>
            <p:nvPr/>
          </p:nvSpPr>
          <p:spPr bwMode="auto">
            <a:xfrm>
              <a:off x="3632881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8" name="组合 27"/>
            <p:cNvGrpSpPr/>
            <p:nvPr userDrawn="1"/>
          </p:nvGrpSpPr>
          <p:grpSpPr>
            <a:xfrm>
              <a:off x="2086656" y="1838403"/>
              <a:ext cx="447675" cy="446088"/>
              <a:chOff x="2086656" y="1838403"/>
              <a:chExt cx="447675" cy="446088"/>
            </a:xfrm>
            <a:grpFill/>
          </p:grpSpPr>
          <p:sp>
            <p:nvSpPr>
              <p:cNvPr id="234" name="Freeform 40"/>
              <p:cNvSpPr/>
              <p:nvPr/>
            </p:nvSpPr>
            <p:spPr bwMode="auto">
              <a:xfrm>
                <a:off x="2151743" y="1838403"/>
                <a:ext cx="382588" cy="446088"/>
              </a:xfrm>
              <a:custGeom>
                <a:avLst/>
                <a:gdLst>
                  <a:gd name="T0" fmla="*/ 43 w 60"/>
                  <a:gd name="T1" fmla="*/ 40 h 70"/>
                  <a:gd name="T2" fmla="*/ 40 w 60"/>
                  <a:gd name="T3" fmla="*/ 44 h 70"/>
                  <a:gd name="T4" fmla="*/ 40 w 60"/>
                  <a:gd name="T5" fmla="*/ 50 h 70"/>
                  <a:gd name="T6" fmla="*/ 50 w 60"/>
                  <a:gd name="T7" fmla="*/ 50 h 70"/>
                  <a:gd name="T8" fmla="*/ 50 w 60"/>
                  <a:gd name="T9" fmla="*/ 60 h 70"/>
                  <a:gd name="T10" fmla="*/ 40 w 60"/>
                  <a:gd name="T11" fmla="*/ 60 h 70"/>
                  <a:gd name="T12" fmla="*/ 40 w 60"/>
                  <a:gd name="T13" fmla="*/ 66 h 70"/>
                  <a:gd name="T14" fmla="*/ 43 w 60"/>
                  <a:gd name="T15" fmla="*/ 70 h 70"/>
                  <a:gd name="T16" fmla="*/ 57 w 60"/>
                  <a:gd name="T17" fmla="*/ 70 h 70"/>
                  <a:gd name="T18" fmla="*/ 60 w 60"/>
                  <a:gd name="T19" fmla="*/ 66 h 70"/>
                  <a:gd name="T20" fmla="*/ 60 w 60"/>
                  <a:gd name="T21" fmla="*/ 3 h 70"/>
                  <a:gd name="T22" fmla="*/ 57 w 60"/>
                  <a:gd name="T23" fmla="*/ 0 h 70"/>
                  <a:gd name="T24" fmla="*/ 13 w 60"/>
                  <a:gd name="T25" fmla="*/ 0 h 70"/>
                  <a:gd name="T26" fmla="*/ 10 w 60"/>
                  <a:gd name="T27" fmla="*/ 3 h 70"/>
                  <a:gd name="T28" fmla="*/ 10 w 60"/>
                  <a:gd name="T29" fmla="*/ 40 h 70"/>
                  <a:gd name="T30" fmla="*/ 3 w 60"/>
                  <a:gd name="T31" fmla="*/ 40 h 70"/>
                  <a:gd name="T32" fmla="*/ 0 w 60"/>
                  <a:gd name="T33" fmla="*/ 44 h 70"/>
                  <a:gd name="T34" fmla="*/ 0 w 60"/>
                  <a:gd name="T35" fmla="*/ 50 h 70"/>
                  <a:gd name="T36" fmla="*/ 10 w 60"/>
                  <a:gd name="T37" fmla="*/ 50 h 70"/>
                  <a:gd name="T38" fmla="*/ 10 w 60"/>
                  <a:gd name="T39" fmla="*/ 60 h 70"/>
                  <a:gd name="T40" fmla="*/ 0 w 60"/>
                  <a:gd name="T41" fmla="*/ 60 h 70"/>
                  <a:gd name="T42" fmla="*/ 0 w 60"/>
                  <a:gd name="T43" fmla="*/ 66 h 70"/>
                  <a:gd name="T44" fmla="*/ 3 w 60"/>
                  <a:gd name="T45" fmla="*/ 70 h 70"/>
                  <a:gd name="T46" fmla="*/ 16 w 60"/>
                  <a:gd name="T47" fmla="*/ 70 h 70"/>
                  <a:gd name="T48" fmla="*/ 20 w 60"/>
                  <a:gd name="T49" fmla="*/ 66 h 70"/>
                  <a:gd name="T50" fmla="*/ 20 w 60"/>
                  <a:gd name="T51" fmla="*/ 10 h 70"/>
                  <a:gd name="T52" fmla="*/ 50 w 60"/>
                  <a:gd name="T53" fmla="*/ 10 h 70"/>
                  <a:gd name="T54" fmla="*/ 50 w 60"/>
                  <a:gd name="T55" fmla="*/ 40 h 70"/>
                  <a:gd name="T56" fmla="*/ 43 w 60"/>
                  <a:gd name="T5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70">
                    <a:moveTo>
                      <a:pt x="43" y="40"/>
                    </a:moveTo>
                    <a:cubicBezTo>
                      <a:pt x="41" y="40"/>
                      <a:pt x="40" y="41"/>
                      <a:pt x="40" y="44"/>
                    </a:cubicBezTo>
                    <a:cubicBezTo>
                      <a:pt x="40" y="46"/>
                      <a:pt x="40" y="48"/>
                      <a:pt x="40" y="50"/>
                    </a:cubicBezTo>
                    <a:cubicBezTo>
                      <a:pt x="43" y="50"/>
                      <a:pt x="47" y="50"/>
                      <a:pt x="50" y="50"/>
                    </a:cubicBezTo>
                    <a:cubicBezTo>
                      <a:pt x="50" y="53"/>
                      <a:pt x="50" y="57"/>
                      <a:pt x="50" y="60"/>
                    </a:cubicBezTo>
                    <a:cubicBezTo>
                      <a:pt x="47" y="60"/>
                      <a:pt x="43" y="60"/>
                      <a:pt x="40" y="60"/>
                    </a:cubicBezTo>
                    <a:cubicBezTo>
                      <a:pt x="40" y="62"/>
                      <a:pt x="40" y="64"/>
                      <a:pt x="40" y="66"/>
                    </a:cubicBezTo>
                    <a:cubicBezTo>
                      <a:pt x="40" y="69"/>
                      <a:pt x="41" y="70"/>
                      <a:pt x="43" y="70"/>
                    </a:cubicBezTo>
                    <a:cubicBezTo>
                      <a:pt x="48" y="70"/>
                      <a:pt x="52" y="70"/>
                      <a:pt x="57" y="70"/>
                    </a:cubicBezTo>
                    <a:cubicBezTo>
                      <a:pt x="59" y="70"/>
                      <a:pt x="60" y="69"/>
                      <a:pt x="60" y="66"/>
                    </a:cubicBezTo>
                    <a:cubicBezTo>
                      <a:pt x="60" y="45"/>
                      <a:pt x="60" y="24"/>
                      <a:pt x="60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0"/>
                      <a:pt x="28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15"/>
                      <a:pt x="10" y="28"/>
                      <a:pt x="10" y="40"/>
                    </a:cubicBezTo>
                    <a:cubicBezTo>
                      <a:pt x="7" y="40"/>
                      <a:pt x="5" y="40"/>
                      <a:pt x="3" y="40"/>
                    </a:cubicBezTo>
                    <a:cubicBezTo>
                      <a:pt x="1" y="40"/>
                      <a:pt x="0" y="41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3" y="50"/>
                      <a:pt x="6" y="50"/>
                      <a:pt x="10" y="50"/>
                    </a:cubicBezTo>
                    <a:cubicBezTo>
                      <a:pt x="10" y="53"/>
                      <a:pt x="10" y="57"/>
                      <a:pt x="10" y="60"/>
                    </a:cubicBezTo>
                    <a:cubicBezTo>
                      <a:pt x="6" y="60"/>
                      <a:pt x="3" y="60"/>
                      <a:pt x="0" y="60"/>
                    </a:cubicBezTo>
                    <a:cubicBezTo>
                      <a:pt x="0" y="62"/>
                      <a:pt x="0" y="64"/>
                      <a:pt x="0" y="66"/>
                    </a:cubicBezTo>
                    <a:cubicBezTo>
                      <a:pt x="0" y="69"/>
                      <a:pt x="1" y="70"/>
                      <a:pt x="3" y="70"/>
                    </a:cubicBezTo>
                    <a:cubicBezTo>
                      <a:pt x="7" y="70"/>
                      <a:pt x="12" y="70"/>
                      <a:pt x="16" y="70"/>
                    </a:cubicBezTo>
                    <a:cubicBezTo>
                      <a:pt x="19" y="70"/>
                      <a:pt x="20" y="69"/>
                      <a:pt x="20" y="66"/>
                    </a:cubicBezTo>
                    <a:cubicBezTo>
                      <a:pt x="20" y="47"/>
                      <a:pt x="20" y="29"/>
                      <a:pt x="20" y="10"/>
                    </a:cubicBezTo>
                    <a:cubicBezTo>
                      <a:pt x="30" y="10"/>
                      <a:pt x="40" y="10"/>
                      <a:pt x="50" y="10"/>
                    </a:cubicBezTo>
                    <a:cubicBezTo>
                      <a:pt x="50" y="20"/>
                      <a:pt x="50" y="30"/>
                      <a:pt x="50" y="40"/>
                    </a:cubicBezTo>
                    <a:cubicBezTo>
                      <a:pt x="48" y="40"/>
                      <a:pt x="46" y="40"/>
                      <a:pt x="4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41"/>
              <p:cNvSpPr/>
              <p:nvPr/>
            </p:nvSpPr>
            <p:spPr bwMode="auto">
              <a:xfrm>
                <a:off x="2342243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8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42"/>
              <p:cNvSpPr/>
              <p:nvPr/>
            </p:nvSpPr>
            <p:spPr bwMode="auto">
              <a:xfrm>
                <a:off x="2086656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7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707118" y="1832053"/>
              <a:ext cx="447675" cy="452438"/>
              <a:chOff x="707118" y="1832053"/>
              <a:chExt cx="447675" cy="452438"/>
            </a:xfrm>
            <a:grpFill/>
          </p:grpSpPr>
          <p:sp>
            <p:nvSpPr>
              <p:cNvPr id="229" name="Freeform 43"/>
              <p:cNvSpPr/>
              <p:nvPr/>
            </p:nvSpPr>
            <p:spPr bwMode="auto">
              <a:xfrm>
                <a:off x="1091293" y="1895553"/>
                <a:ext cx="63500" cy="325438"/>
              </a:xfrm>
              <a:custGeom>
                <a:avLst/>
                <a:gdLst>
                  <a:gd name="T0" fmla="*/ 10 w 10"/>
                  <a:gd name="T1" fmla="*/ 4 h 51"/>
                  <a:gd name="T2" fmla="*/ 7 w 10"/>
                  <a:gd name="T3" fmla="*/ 0 h 51"/>
                  <a:gd name="T4" fmla="*/ 0 w 10"/>
                  <a:gd name="T5" fmla="*/ 0 h 51"/>
                  <a:gd name="T6" fmla="*/ 0 w 10"/>
                  <a:gd name="T7" fmla="*/ 51 h 51"/>
                  <a:gd name="T8" fmla="*/ 7 w 10"/>
                  <a:gd name="T9" fmla="*/ 51 h 51"/>
                  <a:gd name="T10" fmla="*/ 10 w 10"/>
                  <a:gd name="T11" fmla="*/ 48 h 51"/>
                  <a:gd name="T12" fmla="*/ 10 w 10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10" y="4"/>
                    </a:move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7"/>
                      <a:pt x="0" y="34"/>
                      <a:pt x="0" y="51"/>
                    </a:cubicBezTo>
                    <a:cubicBezTo>
                      <a:pt x="2" y="51"/>
                      <a:pt x="5" y="51"/>
                      <a:pt x="7" y="51"/>
                    </a:cubicBezTo>
                    <a:cubicBezTo>
                      <a:pt x="9" y="51"/>
                      <a:pt x="10" y="50"/>
                      <a:pt x="10" y="48"/>
                    </a:cubicBezTo>
                    <a:cubicBezTo>
                      <a:pt x="10" y="33"/>
                      <a:pt x="10" y="18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44"/>
              <p:cNvSpPr/>
              <p:nvPr/>
            </p:nvSpPr>
            <p:spPr bwMode="auto">
              <a:xfrm>
                <a:off x="770618" y="1832053"/>
                <a:ext cx="320675" cy="63500"/>
              </a:xfrm>
              <a:custGeom>
                <a:avLst/>
                <a:gdLst>
                  <a:gd name="T0" fmla="*/ 47 w 50"/>
                  <a:gd name="T1" fmla="*/ 0 h 10"/>
                  <a:gd name="T2" fmla="*/ 50 w 50"/>
                  <a:gd name="T3" fmla="*/ 4 h 10"/>
                  <a:gd name="T4" fmla="*/ 50 w 50"/>
                  <a:gd name="T5" fmla="*/ 10 h 10"/>
                  <a:gd name="T6" fmla="*/ 0 w 50"/>
                  <a:gd name="T7" fmla="*/ 10 h 10"/>
                  <a:gd name="T8" fmla="*/ 0 w 50"/>
                  <a:gd name="T9" fmla="*/ 4 h 10"/>
                  <a:gd name="T10" fmla="*/ 3 w 50"/>
                  <a:gd name="T11" fmla="*/ 0 h 10"/>
                  <a:gd name="T12" fmla="*/ 47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7" y="0"/>
                    </a:moveTo>
                    <a:cubicBezTo>
                      <a:pt x="49" y="0"/>
                      <a:pt x="50" y="1"/>
                      <a:pt x="50" y="4"/>
                    </a:cubicBezTo>
                    <a:cubicBezTo>
                      <a:pt x="50" y="6"/>
                      <a:pt x="50" y="8"/>
                      <a:pt x="50" y="10"/>
                    </a:cubicBezTo>
                    <a:cubicBezTo>
                      <a:pt x="33" y="10"/>
                      <a:pt x="17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3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45"/>
              <p:cNvSpPr/>
              <p:nvPr/>
            </p:nvSpPr>
            <p:spPr bwMode="auto">
              <a:xfrm>
                <a:off x="770618" y="2220991"/>
                <a:ext cx="320675" cy="63500"/>
              </a:xfrm>
              <a:custGeom>
                <a:avLst/>
                <a:gdLst>
                  <a:gd name="T0" fmla="*/ 50 w 50"/>
                  <a:gd name="T1" fmla="*/ 7 h 10"/>
                  <a:gd name="T2" fmla="*/ 47 w 50"/>
                  <a:gd name="T3" fmla="*/ 10 h 10"/>
                  <a:gd name="T4" fmla="*/ 3 w 50"/>
                  <a:gd name="T5" fmla="*/ 10 h 10"/>
                  <a:gd name="T6" fmla="*/ 0 w 50"/>
                  <a:gd name="T7" fmla="*/ 7 h 10"/>
                  <a:gd name="T8" fmla="*/ 0 w 50"/>
                  <a:gd name="T9" fmla="*/ 0 h 10"/>
                  <a:gd name="T10" fmla="*/ 50 w 50"/>
                  <a:gd name="T11" fmla="*/ 0 h 10"/>
                  <a:gd name="T12" fmla="*/ 50 w 5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50" y="7"/>
                    </a:moveTo>
                    <a:cubicBezTo>
                      <a:pt x="50" y="9"/>
                      <a:pt x="49" y="10"/>
                      <a:pt x="47" y="10"/>
                    </a:cubicBezTo>
                    <a:cubicBezTo>
                      <a:pt x="32" y="10"/>
                      <a:pt x="18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7" y="0"/>
                      <a:pt x="33" y="0"/>
                      <a:pt x="50" y="0"/>
                    </a:cubicBezTo>
                    <a:cubicBezTo>
                      <a:pt x="50" y="2"/>
                      <a:pt x="50" y="4"/>
                      <a:pt x="5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46"/>
              <p:cNvSpPr/>
              <p:nvPr/>
            </p:nvSpPr>
            <p:spPr bwMode="auto">
              <a:xfrm>
                <a:off x="707118" y="1895553"/>
                <a:ext cx="63500" cy="325438"/>
              </a:xfrm>
              <a:custGeom>
                <a:avLst/>
                <a:gdLst>
                  <a:gd name="T0" fmla="*/ 3 w 10"/>
                  <a:gd name="T1" fmla="*/ 51 h 51"/>
                  <a:gd name="T2" fmla="*/ 0 w 10"/>
                  <a:gd name="T3" fmla="*/ 48 h 51"/>
                  <a:gd name="T4" fmla="*/ 0 w 10"/>
                  <a:gd name="T5" fmla="*/ 4 h 51"/>
                  <a:gd name="T6" fmla="*/ 3 w 10"/>
                  <a:gd name="T7" fmla="*/ 0 h 51"/>
                  <a:gd name="T8" fmla="*/ 10 w 10"/>
                  <a:gd name="T9" fmla="*/ 0 h 51"/>
                  <a:gd name="T10" fmla="*/ 10 w 10"/>
                  <a:gd name="T11" fmla="*/ 51 h 51"/>
                  <a:gd name="T12" fmla="*/ 3 w 1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3" y="51"/>
                    </a:moveTo>
                    <a:cubicBezTo>
                      <a:pt x="1" y="51"/>
                      <a:pt x="0" y="50"/>
                      <a:pt x="0" y="48"/>
                    </a:cubicBezTo>
                    <a:cubicBezTo>
                      <a:pt x="0" y="33"/>
                      <a:pt x="0" y="18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17"/>
                      <a:pt x="10" y="34"/>
                      <a:pt x="10" y="51"/>
                    </a:cubicBezTo>
                    <a:cubicBezTo>
                      <a:pt x="8" y="51"/>
                      <a:pt x="5" y="51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47"/>
              <p:cNvSpPr/>
              <p:nvPr/>
            </p:nvSpPr>
            <p:spPr bwMode="auto">
              <a:xfrm>
                <a:off x="899206" y="1965403"/>
                <a:ext cx="127000" cy="128588"/>
              </a:xfrm>
              <a:custGeom>
                <a:avLst/>
                <a:gdLst>
                  <a:gd name="T0" fmla="*/ 17 w 20"/>
                  <a:gd name="T1" fmla="*/ 10 h 20"/>
                  <a:gd name="T2" fmla="*/ 10 w 20"/>
                  <a:gd name="T3" fmla="*/ 10 h 20"/>
                  <a:gd name="T4" fmla="*/ 10 w 20"/>
                  <a:gd name="T5" fmla="*/ 10 h 20"/>
                  <a:gd name="T6" fmla="*/ 10 w 20"/>
                  <a:gd name="T7" fmla="*/ 3 h 20"/>
                  <a:gd name="T8" fmla="*/ 7 w 20"/>
                  <a:gd name="T9" fmla="*/ 0 h 20"/>
                  <a:gd name="T10" fmla="*/ 3 w 20"/>
                  <a:gd name="T11" fmla="*/ 0 h 20"/>
                  <a:gd name="T12" fmla="*/ 0 w 20"/>
                  <a:gd name="T13" fmla="*/ 3 h 20"/>
                  <a:gd name="T14" fmla="*/ 0 w 20"/>
                  <a:gd name="T15" fmla="*/ 16 h 20"/>
                  <a:gd name="T16" fmla="*/ 3 w 20"/>
                  <a:gd name="T17" fmla="*/ 20 h 20"/>
                  <a:gd name="T18" fmla="*/ 17 w 20"/>
                  <a:gd name="T19" fmla="*/ 20 h 20"/>
                  <a:gd name="T20" fmla="*/ 20 w 20"/>
                  <a:gd name="T21" fmla="*/ 16 h 20"/>
                  <a:gd name="T22" fmla="*/ 20 w 20"/>
                  <a:gd name="T23" fmla="*/ 13 h 20"/>
                  <a:gd name="T24" fmla="*/ 17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17" y="10"/>
                    </a:moveTo>
                    <a:cubicBezTo>
                      <a:pt x="15" y="10"/>
                      <a:pt x="12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7"/>
                      <a:pt x="10" y="5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12"/>
                      <a:pt x="0" y="16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8" y="20"/>
                      <a:pt x="12" y="20"/>
                      <a:pt x="17" y="20"/>
                    </a:cubicBezTo>
                    <a:cubicBezTo>
                      <a:pt x="19" y="20"/>
                      <a:pt x="20" y="19"/>
                      <a:pt x="20" y="16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1"/>
                      <a:pt x="19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0" name="Freeform 48"/>
            <p:cNvSpPr/>
            <p:nvPr/>
          </p:nvSpPr>
          <p:spPr bwMode="auto">
            <a:xfrm>
              <a:off x="3664631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49"/>
            <p:cNvSpPr/>
            <p:nvPr/>
          </p:nvSpPr>
          <p:spPr bwMode="auto">
            <a:xfrm>
              <a:off x="3537631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50"/>
            <p:cNvSpPr/>
            <p:nvPr/>
          </p:nvSpPr>
          <p:spPr bwMode="auto">
            <a:xfrm>
              <a:off x="3920218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51"/>
            <p:cNvSpPr/>
            <p:nvPr/>
          </p:nvSpPr>
          <p:spPr bwMode="auto">
            <a:xfrm>
              <a:off x="3920218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52"/>
            <p:cNvSpPr/>
            <p:nvPr/>
          </p:nvSpPr>
          <p:spPr bwMode="auto">
            <a:xfrm>
              <a:off x="3856718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53"/>
            <p:cNvSpPr/>
            <p:nvPr/>
          </p:nvSpPr>
          <p:spPr bwMode="auto">
            <a:xfrm>
              <a:off x="3985306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54"/>
            <p:cNvSpPr/>
            <p:nvPr/>
          </p:nvSpPr>
          <p:spPr bwMode="auto">
            <a:xfrm>
              <a:off x="5121956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55"/>
            <p:cNvSpPr/>
            <p:nvPr/>
          </p:nvSpPr>
          <p:spPr bwMode="auto">
            <a:xfrm>
              <a:off x="5383893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56"/>
            <p:cNvSpPr/>
            <p:nvPr/>
          </p:nvSpPr>
          <p:spPr bwMode="auto">
            <a:xfrm>
              <a:off x="5255306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57"/>
            <p:cNvSpPr/>
            <p:nvPr/>
          </p:nvSpPr>
          <p:spPr bwMode="auto">
            <a:xfrm>
              <a:off x="5314043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58"/>
            <p:cNvSpPr/>
            <p:nvPr/>
          </p:nvSpPr>
          <p:spPr bwMode="auto">
            <a:xfrm>
              <a:off x="5236256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41" name="组合 40"/>
            <p:cNvGrpSpPr/>
            <p:nvPr userDrawn="1"/>
          </p:nvGrpSpPr>
          <p:grpSpPr>
            <a:xfrm>
              <a:off x="669018" y="5438853"/>
              <a:ext cx="523875" cy="458788"/>
              <a:chOff x="669018" y="5438853"/>
              <a:chExt cx="523875" cy="458788"/>
            </a:xfrm>
            <a:grpFill/>
          </p:grpSpPr>
          <p:sp>
            <p:nvSpPr>
              <p:cNvPr id="218" name="Freeform 59"/>
              <p:cNvSpPr>
                <a:spLocks noEditPoints="1"/>
              </p:cNvSpPr>
              <p:nvPr/>
            </p:nvSpPr>
            <p:spPr bwMode="auto">
              <a:xfrm>
                <a:off x="669018" y="5438853"/>
                <a:ext cx="523875" cy="458788"/>
              </a:xfrm>
              <a:custGeom>
                <a:avLst/>
                <a:gdLst>
                  <a:gd name="T0" fmla="*/ 79 w 82"/>
                  <a:gd name="T1" fmla="*/ 0 h 72"/>
                  <a:gd name="T2" fmla="*/ 3 w 82"/>
                  <a:gd name="T3" fmla="*/ 0 h 72"/>
                  <a:gd name="T4" fmla="*/ 0 w 82"/>
                  <a:gd name="T5" fmla="*/ 3 h 72"/>
                  <a:gd name="T6" fmla="*/ 0 w 82"/>
                  <a:gd name="T7" fmla="*/ 69 h 72"/>
                  <a:gd name="T8" fmla="*/ 3 w 82"/>
                  <a:gd name="T9" fmla="*/ 72 h 72"/>
                  <a:gd name="T10" fmla="*/ 79 w 82"/>
                  <a:gd name="T11" fmla="*/ 72 h 72"/>
                  <a:gd name="T12" fmla="*/ 82 w 82"/>
                  <a:gd name="T13" fmla="*/ 69 h 72"/>
                  <a:gd name="T14" fmla="*/ 82 w 82"/>
                  <a:gd name="T15" fmla="*/ 3 h 72"/>
                  <a:gd name="T16" fmla="*/ 79 w 82"/>
                  <a:gd name="T17" fmla="*/ 0 h 72"/>
                  <a:gd name="T18" fmla="*/ 72 w 82"/>
                  <a:gd name="T19" fmla="*/ 62 h 72"/>
                  <a:gd name="T20" fmla="*/ 10 w 82"/>
                  <a:gd name="T21" fmla="*/ 62 h 72"/>
                  <a:gd name="T22" fmla="*/ 10 w 82"/>
                  <a:gd name="T23" fmla="*/ 10 h 72"/>
                  <a:gd name="T24" fmla="*/ 72 w 82"/>
                  <a:gd name="T25" fmla="*/ 10 h 72"/>
                  <a:gd name="T26" fmla="*/ 72 w 82"/>
                  <a:gd name="T27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72">
                    <a:moveTo>
                      <a:pt x="79" y="0"/>
                    </a:moveTo>
                    <a:cubicBezTo>
                      <a:pt x="54" y="0"/>
                      <a:pt x="28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47"/>
                      <a:pt x="0" y="69"/>
                    </a:cubicBezTo>
                    <a:cubicBezTo>
                      <a:pt x="0" y="71"/>
                      <a:pt x="1" y="72"/>
                      <a:pt x="3" y="72"/>
                    </a:cubicBezTo>
                    <a:cubicBezTo>
                      <a:pt x="28" y="72"/>
                      <a:pt x="54" y="72"/>
                      <a:pt x="79" y="72"/>
                    </a:cubicBezTo>
                    <a:cubicBezTo>
                      <a:pt x="81" y="72"/>
                      <a:pt x="82" y="71"/>
                      <a:pt x="82" y="69"/>
                    </a:cubicBezTo>
                    <a:cubicBezTo>
                      <a:pt x="82" y="47"/>
                      <a:pt x="82" y="25"/>
                      <a:pt x="82" y="3"/>
                    </a:cubicBezTo>
                    <a:cubicBezTo>
                      <a:pt x="82" y="1"/>
                      <a:pt x="81" y="0"/>
                      <a:pt x="79" y="0"/>
                    </a:cubicBezTo>
                    <a:close/>
                    <a:moveTo>
                      <a:pt x="72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72" y="10"/>
                      <a:pt x="72" y="10"/>
                      <a:pt x="72" y="10"/>
                    </a:cubicBezTo>
                    <a:lnTo>
                      <a:pt x="7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60"/>
              <p:cNvSpPr/>
              <p:nvPr/>
            </p:nvSpPr>
            <p:spPr bwMode="auto">
              <a:xfrm>
                <a:off x="1013506" y="5629353"/>
                <a:ext cx="71438" cy="77788"/>
              </a:xfrm>
              <a:custGeom>
                <a:avLst/>
                <a:gdLst>
                  <a:gd name="T0" fmla="*/ 3 w 11"/>
                  <a:gd name="T1" fmla="*/ 10 h 12"/>
                  <a:gd name="T2" fmla="*/ 9 w 11"/>
                  <a:gd name="T3" fmla="*/ 10 h 12"/>
                  <a:gd name="T4" fmla="*/ 11 w 11"/>
                  <a:gd name="T5" fmla="*/ 10 h 12"/>
                  <a:gd name="T6" fmla="*/ 11 w 11"/>
                  <a:gd name="T7" fmla="*/ 9 h 12"/>
                  <a:gd name="T8" fmla="*/ 11 w 11"/>
                  <a:gd name="T9" fmla="*/ 3 h 12"/>
                  <a:gd name="T10" fmla="*/ 11 w 11"/>
                  <a:gd name="T11" fmla="*/ 2 h 12"/>
                  <a:gd name="T12" fmla="*/ 9 w 11"/>
                  <a:gd name="T13" fmla="*/ 2 h 12"/>
                  <a:gd name="T14" fmla="*/ 9 w 11"/>
                  <a:gd name="T15" fmla="*/ 10 h 12"/>
                  <a:gd name="T16" fmla="*/ 9 w 11"/>
                  <a:gd name="T17" fmla="*/ 11 h 12"/>
                  <a:gd name="T18" fmla="*/ 8 w 11"/>
                  <a:gd name="T19" fmla="*/ 12 h 12"/>
                  <a:gd name="T20" fmla="*/ 1 w 11"/>
                  <a:gd name="T21" fmla="*/ 12 h 12"/>
                  <a:gd name="T22" fmla="*/ 0 w 11"/>
                  <a:gd name="T23" fmla="*/ 11 h 12"/>
                  <a:gd name="T24" fmla="*/ 0 w 11"/>
                  <a:gd name="T25" fmla="*/ 1 h 12"/>
                  <a:gd name="T26" fmla="*/ 1 w 11"/>
                  <a:gd name="T27" fmla="*/ 0 h 12"/>
                  <a:gd name="T28" fmla="*/ 8 w 11"/>
                  <a:gd name="T29" fmla="*/ 0 h 12"/>
                  <a:gd name="T30" fmla="*/ 9 w 11"/>
                  <a:gd name="T31" fmla="*/ 1 h 12"/>
                  <a:gd name="T32" fmla="*/ 9 w 11"/>
                  <a:gd name="T33" fmla="*/ 2 h 12"/>
                  <a:gd name="T34" fmla="*/ 3 w 11"/>
                  <a:gd name="T35" fmla="*/ 2 h 12"/>
                  <a:gd name="T36" fmla="*/ 3 w 11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3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7"/>
                      <a:pt x="11" y="5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5"/>
                      <a:pt x="9" y="7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3" y="12"/>
                      <a:pt x="1" y="12"/>
                    </a:cubicBezTo>
                    <a:cubicBezTo>
                      <a:pt x="1" y="12"/>
                      <a:pt x="0" y="12"/>
                      <a:pt x="0" y="11"/>
                    </a:cubicBezTo>
                    <a:cubicBezTo>
                      <a:pt x="0" y="8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3" y="5"/>
                      <a:pt x="3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61"/>
              <p:cNvSpPr/>
              <p:nvPr/>
            </p:nvSpPr>
            <p:spPr bwMode="auto">
              <a:xfrm>
                <a:off x="950006" y="5692853"/>
                <a:ext cx="50800" cy="14288"/>
              </a:xfrm>
              <a:custGeom>
                <a:avLst/>
                <a:gdLst>
                  <a:gd name="T0" fmla="*/ 8 w 8"/>
                  <a:gd name="T1" fmla="*/ 2 h 2"/>
                  <a:gd name="T2" fmla="*/ 1 w 8"/>
                  <a:gd name="T3" fmla="*/ 2 h 2"/>
                  <a:gd name="T4" fmla="*/ 0 w 8"/>
                  <a:gd name="T5" fmla="*/ 1 h 2"/>
                  <a:gd name="T6" fmla="*/ 0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  <a:gd name="T12" fmla="*/ 8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62"/>
              <p:cNvSpPr/>
              <p:nvPr/>
            </p:nvSpPr>
            <p:spPr bwMode="auto">
              <a:xfrm>
                <a:off x="950006" y="5629353"/>
                <a:ext cx="50800" cy="12700"/>
              </a:xfrm>
              <a:custGeom>
                <a:avLst/>
                <a:gdLst>
                  <a:gd name="T0" fmla="*/ 8 w 8"/>
                  <a:gd name="T1" fmla="*/ 1 h 2"/>
                  <a:gd name="T2" fmla="*/ 8 w 8"/>
                  <a:gd name="T3" fmla="*/ 2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1 h 2"/>
                  <a:gd name="T10" fmla="*/ 1 w 8"/>
                  <a:gd name="T11" fmla="*/ 0 h 2"/>
                  <a:gd name="T12" fmla="*/ 8 w 8"/>
                  <a:gd name="T13" fmla="*/ 0 h 2"/>
                  <a:gd name="T14" fmla="*/ 8 w 8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63"/>
              <p:cNvSpPr/>
              <p:nvPr/>
            </p:nvSpPr>
            <p:spPr bwMode="auto">
              <a:xfrm>
                <a:off x="937306" y="5642053"/>
                <a:ext cx="50800" cy="50800"/>
              </a:xfrm>
              <a:custGeom>
                <a:avLst/>
                <a:gdLst>
                  <a:gd name="T0" fmla="*/ 2 w 8"/>
                  <a:gd name="T1" fmla="*/ 3 h 8"/>
                  <a:gd name="T2" fmla="*/ 8 w 8"/>
                  <a:gd name="T3" fmla="*/ 3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5 h 8"/>
                  <a:gd name="T10" fmla="*/ 2 w 8"/>
                  <a:gd name="T11" fmla="*/ 5 h 8"/>
                  <a:gd name="T12" fmla="*/ 2 w 8"/>
                  <a:gd name="T13" fmla="*/ 8 h 8"/>
                  <a:gd name="T14" fmla="*/ 0 w 8"/>
                  <a:gd name="T15" fmla="*/ 8 h 8"/>
                  <a:gd name="T16" fmla="*/ 0 w 8"/>
                  <a:gd name="T17" fmla="*/ 7 h 8"/>
                  <a:gd name="T18" fmla="*/ 0 w 8"/>
                  <a:gd name="T19" fmla="*/ 1 h 8"/>
                  <a:gd name="T20" fmla="*/ 0 w 8"/>
                  <a:gd name="T21" fmla="*/ 0 h 8"/>
                  <a:gd name="T22" fmla="*/ 2 w 8"/>
                  <a:gd name="T23" fmla="*/ 0 h 8"/>
                  <a:gd name="T24" fmla="*/ 2 w 8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2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64"/>
              <p:cNvSpPr/>
              <p:nvPr/>
            </p:nvSpPr>
            <p:spPr bwMode="auto">
              <a:xfrm>
                <a:off x="873806" y="5692853"/>
                <a:ext cx="50800" cy="14288"/>
              </a:xfrm>
              <a:custGeom>
                <a:avLst/>
                <a:gdLst>
                  <a:gd name="T0" fmla="*/ 0 w 8"/>
                  <a:gd name="T1" fmla="*/ 0 h 2"/>
                  <a:gd name="T2" fmla="*/ 7 w 8"/>
                  <a:gd name="T3" fmla="*/ 0 h 2"/>
                  <a:gd name="T4" fmla="*/ 8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0 w 8"/>
                  <a:gd name="T11" fmla="*/ 2 h 2"/>
                  <a:gd name="T12" fmla="*/ 0 w 8"/>
                  <a:gd name="T13" fmla="*/ 1 h 2"/>
                  <a:gd name="T14" fmla="*/ 0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65"/>
              <p:cNvSpPr/>
              <p:nvPr/>
            </p:nvSpPr>
            <p:spPr bwMode="auto">
              <a:xfrm>
                <a:off x="861106" y="5629353"/>
                <a:ext cx="12700" cy="63500"/>
              </a:xfrm>
              <a:custGeom>
                <a:avLst/>
                <a:gdLst>
                  <a:gd name="T0" fmla="*/ 0 w 2"/>
                  <a:gd name="T1" fmla="*/ 9 h 10"/>
                  <a:gd name="T2" fmla="*/ 0 w 2"/>
                  <a:gd name="T3" fmla="*/ 1 h 10"/>
                  <a:gd name="T4" fmla="*/ 0 w 2"/>
                  <a:gd name="T5" fmla="*/ 0 h 10"/>
                  <a:gd name="T6" fmla="*/ 1 w 2"/>
                  <a:gd name="T7" fmla="*/ 0 h 10"/>
                  <a:gd name="T8" fmla="*/ 2 w 2"/>
                  <a:gd name="T9" fmla="*/ 1 h 10"/>
                  <a:gd name="T10" fmla="*/ 2 w 2"/>
                  <a:gd name="T11" fmla="*/ 10 h 10"/>
                  <a:gd name="T12" fmla="*/ 0 w 2"/>
                  <a:gd name="T13" fmla="*/ 10 h 10"/>
                  <a:gd name="T14" fmla="*/ 0 w 2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4"/>
                      <a:pt x="2" y="7"/>
                      <a:pt x="2" y="10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66"/>
              <p:cNvSpPr/>
              <p:nvPr/>
            </p:nvSpPr>
            <p:spPr bwMode="auto">
              <a:xfrm>
                <a:off x="829356" y="5642053"/>
                <a:ext cx="19050" cy="50800"/>
              </a:xfrm>
              <a:custGeom>
                <a:avLst/>
                <a:gdLst>
                  <a:gd name="T0" fmla="*/ 0 w 3"/>
                  <a:gd name="T1" fmla="*/ 0 h 8"/>
                  <a:gd name="T2" fmla="*/ 2 w 3"/>
                  <a:gd name="T3" fmla="*/ 0 h 8"/>
                  <a:gd name="T4" fmla="*/ 3 w 3"/>
                  <a:gd name="T5" fmla="*/ 1 h 8"/>
                  <a:gd name="T6" fmla="*/ 3 w 3"/>
                  <a:gd name="T7" fmla="*/ 7 h 8"/>
                  <a:gd name="T8" fmla="*/ 2 w 3"/>
                  <a:gd name="T9" fmla="*/ 8 h 8"/>
                  <a:gd name="T10" fmla="*/ 0 w 3"/>
                  <a:gd name="T11" fmla="*/ 8 h 8"/>
                  <a:gd name="T12" fmla="*/ 0 w 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67"/>
              <p:cNvSpPr/>
              <p:nvPr/>
            </p:nvSpPr>
            <p:spPr bwMode="auto">
              <a:xfrm>
                <a:off x="789668" y="5692853"/>
                <a:ext cx="39688" cy="14288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1 w 6"/>
                  <a:gd name="T7" fmla="*/ 2 h 2"/>
                  <a:gd name="T8" fmla="*/ 0 w 6"/>
                  <a:gd name="T9" fmla="*/ 1 h 2"/>
                  <a:gd name="T10" fmla="*/ 0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68"/>
              <p:cNvSpPr/>
              <p:nvPr/>
            </p:nvSpPr>
            <p:spPr bwMode="auto">
              <a:xfrm>
                <a:off x="789668" y="5629353"/>
                <a:ext cx="39688" cy="12700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  <a:gd name="T8" fmla="*/ 6 w 6"/>
                  <a:gd name="T9" fmla="*/ 1 h 2"/>
                  <a:gd name="T10" fmla="*/ 6 w 6"/>
                  <a:gd name="T11" fmla="*/ 2 h 2"/>
                  <a:gd name="T12" fmla="*/ 0 w 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69"/>
              <p:cNvSpPr/>
              <p:nvPr/>
            </p:nvSpPr>
            <p:spPr bwMode="auto">
              <a:xfrm>
                <a:off x="776968" y="5642053"/>
                <a:ext cx="12700" cy="50800"/>
              </a:xfrm>
              <a:custGeom>
                <a:avLst/>
                <a:gdLst>
                  <a:gd name="T0" fmla="*/ 0 w 2"/>
                  <a:gd name="T1" fmla="*/ 7 h 8"/>
                  <a:gd name="T2" fmla="*/ 0 w 2"/>
                  <a:gd name="T3" fmla="*/ 1 h 8"/>
                  <a:gd name="T4" fmla="*/ 1 w 2"/>
                  <a:gd name="T5" fmla="*/ 0 h 8"/>
                  <a:gd name="T6" fmla="*/ 2 w 2"/>
                  <a:gd name="T7" fmla="*/ 0 h 8"/>
                  <a:gd name="T8" fmla="*/ 2 w 2"/>
                  <a:gd name="T9" fmla="*/ 8 h 8"/>
                  <a:gd name="T10" fmla="*/ 1 w 2"/>
                  <a:gd name="T11" fmla="*/ 8 h 8"/>
                  <a:gd name="T12" fmla="*/ 0 w 2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7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5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2" name="Freeform 82"/>
            <p:cNvSpPr/>
            <p:nvPr/>
          </p:nvSpPr>
          <p:spPr bwMode="auto">
            <a:xfrm>
              <a:off x="2291443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83"/>
            <p:cNvSpPr/>
            <p:nvPr/>
          </p:nvSpPr>
          <p:spPr bwMode="auto">
            <a:xfrm>
              <a:off x="2426381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84"/>
            <p:cNvSpPr/>
            <p:nvPr/>
          </p:nvSpPr>
          <p:spPr bwMode="auto">
            <a:xfrm>
              <a:off x="2291443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85"/>
            <p:cNvSpPr/>
            <p:nvPr/>
          </p:nvSpPr>
          <p:spPr bwMode="auto">
            <a:xfrm>
              <a:off x="2215243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86"/>
            <p:cNvSpPr/>
            <p:nvPr/>
          </p:nvSpPr>
          <p:spPr bwMode="auto">
            <a:xfrm>
              <a:off x="3626531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87"/>
            <p:cNvSpPr/>
            <p:nvPr/>
          </p:nvSpPr>
          <p:spPr bwMode="auto">
            <a:xfrm>
              <a:off x="3691618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88"/>
            <p:cNvSpPr/>
            <p:nvPr/>
          </p:nvSpPr>
          <p:spPr bwMode="auto">
            <a:xfrm>
              <a:off x="3556681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89"/>
            <p:cNvSpPr/>
            <p:nvPr/>
          </p:nvSpPr>
          <p:spPr bwMode="auto">
            <a:xfrm>
              <a:off x="3626531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90"/>
            <p:cNvSpPr/>
            <p:nvPr/>
          </p:nvSpPr>
          <p:spPr bwMode="auto">
            <a:xfrm>
              <a:off x="3959906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91"/>
            <p:cNvSpPr/>
            <p:nvPr/>
          </p:nvSpPr>
          <p:spPr bwMode="auto">
            <a:xfrm>
              <a:off x="3894818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92"/>
            <p:cNvSpPr/>
            <p:nvPr/>
          </p:nvSpPr>
          <p:spPr bwMode="auto">
            <a:xfrm>
              <a:off x="3761468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93"/>
            <p:cNvSpPr/>
            <p:nvPr/>
          </p:nvSpPr>
          <p:spPr bwMode="auto">
            <a:xfrm>
              <a:off x="5147356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94"/>
            <p:cNvSpPr/>
            <p:nvPr/>
          </p:nvSpPr>
          <p:spPr bwMode="auto">
            <a:xfrm>
              <a:off x="5083856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95"/>
            <p:cNvSpPr/>
            <p:nvPr/>
          </p:nvSpPr>
          <p:spPr bwMode="auto">
            <a:xfrm>
              <a:off x="5217206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96"/>
            <p:cNvSpPr/>
            <p:nvPr/>
          </p:nvSpPr>
          <p:spPr bwMode="auto">
            <a:xfrm>
              <a:off x="5147356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97"/>
            <p:cNvSpPr/>
            <p:nvPr/>
          </p:nvSpPr>
          <p:spPr bwMode="auto">
            <a:xfrm>
              <a:off x="5352143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98"/>
            <p:cNvSpPr/>
            <p:nvPr/>
          </p:nvSpPr>
          <p:spPr bwMode="auto">
            <a:xfrm>
              <a:off x="5415643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99"/>
            <p:cNvSpPr/>
            <p:nvPr/>
          </p:nvSpPr>
          <p:spPr bwMode="auto">
            <a:xfrm>
              <a:off x="5479143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101"/>
            <p:cNvSpPr/>
            <p:nvPr/>
          </p:nvSpPr>
          <p:spPr bwMode="auto">
            <a:xfrm>
              <a:off x="3697968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102"/>
            <p:cNvSpPr/>
            <p:nvPr/>
          </p:nvSpPr>
          <p:spPr bwMode="auto">
            <a:xfrm>
              <a:off x="3786868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103"/>
            <p:cNvSpPr/>
            <p:nvPr/>
          </p:nvSpPr>
          <p:spPr bwMode="auto">
            <a:xfrm>
              <a:off x="3717018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104"/>
            <p:cNvSpPr/>
            <p:nvPr/>
          </p:nvSpPr>
          <p:spPr bwMode="auto">
            <a:xfrm>
              <a:off x="3639231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105"/>
            <p:cNvSpPr/>
            <p:nvPr/>
          </p:nvSpPr>
          <p:spPr bwMode="auto">
            <a:xfrm>
              <a:off x="3550331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106"/>
            <p:cNvSpPr/>
            <p:nvPr/>
          </p:nvSpPr>
          <p:spPr bwMode="auto">
            <a:xfrm>
              <a:off x="3594781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107"/>
            <p:cNvSpPr/>
            <p:nvPr/>
          </p:nvSpPr>
          <p:spPr bwMode="auto">
            <a:xfrm>
              <a:off x="3575731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108"/>
            <p:cNvSpPr/>
            <p:nvPr/>
          </p:nvSpPr>
          <p:spPr bwMode="auto">
            <a:xfrm>
              <a:off x="3639231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109"/>
            <p:cNvSpPr/>
            <p:nvPr/>
          </p:nvSpPr>
          <p:spPr bwMode="auto">
            <a:xfrm>
              <a:off x="3639231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110"/>
            <p:cNvSpPr/>
            <p:nvPr/>
          </p:nvSpPr>
          <p:spPr bwMode="auto">
            <a:xfrm>
              <a:off x="3774168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111"/>
            <p:cNvSpPr/>
            <p:nvPr/>
          </p:nvSpPr>
          <p:spPr bwMode="auto">
            <a:xfrm>
              <a:off x="3639231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112"/>
            <p:cNvSpPr/>
            <p:nvPr/>
          </p:nvSpPr>
          <p:spPr bwMode="auto">
            <a:xfrm>
              <a:off x="3837668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113"/>
            <p:cNvSpPr/>
            <p:nvPr/>
          </p:nvSpPr>
          <p:spPr bwMode="auto">
            <a:xfrm>
              <a:off x="3901168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114"/>
            <p:cNvSpPr/>
            <p:nvPr/>
          </p:nvSpPr>
          <p:spPr bwMode="auto">
            <a:xfrm>
              <a:off x="2113643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115"/>
            <p:cNvSpPr/>
            <p:nvPr/>
          </p:nvSpPr>
          <p:spPr bwMode="auto">
            <a:xfrm>
              <a:off x="2445431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116"/>
            <p:cNvSpPr/>
            <p:nvPr/>
          </p:nvSpPr>
          <p:spPr bwMode="auto">
            <a:xfrm>
              <a:off x="2445431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117"/>
            <p:cNvSpPr/>
            <p:nvPr/>
          </p:nvSpPr>
          <p:spPr bwMode="auto">
            <a:xfrm>
              <a:off x="2113643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118"/>
            <p:cNvSpPr/>
            <p:nvPr/>
          </p:nvSpPr>
          <p:spPr bwMode="auto">
            <a:xfrm>
              <a:off x="2113643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78" name="组合 77"/>
            <p:cNvGrpSpPr/>
            <p:nvPr userDrawn="1"/>
          </p:nvGrpSpPr>
          <p:grpSpPr>
            <a:xfrm>
              <a:off x="694418" y="3063953"/>
              <a:ext cx="454025" cy="452438"/>
              <a:chOff x="694418" y="3063953"/>
              <a:chExt cx="454025" cy="452438"/>
            </a:xfrm>
            <a:grpFill/>
          </p:grpSpPr>
          <p:sp>
            <p:nvSpPr>
              <p:cNvPr id="206" name="Freeform 119"/>
              <p:cNvSpPr/>
              <p:nvPr/>
            </p:nvSpPr>
            <p:spPr bwMode="auto">
              <a:xfrm>
                <a:off x="757918" y="3389391"/>
                <a:ext cx="65088" cy="63500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3 h 10"/>
                  <a:gd name="T4" fmla="*/ 10 w 10"/>
                  <a:gd name="T5" fmla="*/ 10 h 10"/>
                  <a:gd name="T6" fmla="*/ 3 w 10"/>
                  <a:gd name="T7" fmla="*/ 10 h 10"/>
                  <a:gd name="T8" fmla="*/ 0 w 10"/>
                  <a:gd name="T9" fmla="*/ 7 h 10"/>
                  <a:gd name="T10" fmla="*/ 0 w 10"/>
                  <a:gd name="T11" fmla="*/ 0 h 10"/>
                  <a:gd name="T12" fmla="*/ 6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9" y="0"/>
                      <a:pt x="10" y="1"/>
                      <a:pt x="10" y="3"/>
                    </a:cubicBezTo>
                    <a:cubicBezTo>
                      <a:pt x="10" y="5"/>
                      <a:pt x="10" y="8"/>
                      <a:pt x="10" y="10"/>
                    </a:cubicBezTo>
                    <a:cubicBezTo>
                      <a:pt x="8" y="10"/>
                      <a:pt x="5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120"/>
              <p:cNvSpPr/>
              <p:nvPr/>
            </p:nvSpPr>
            <p:spPr bwMode="auto">
              <a:xfrm>
                <a:off x="1013506" y="3389391"/>
                <a:ext cx="65088" cy="63500"/>
              </a:xfrm>
              <a:custGeom>
                <a:avLst/>
                <a:gdLst>
                  <a:gd name="T0" fmla="*/ 4 w 10"/>
                  <a:gd name="T1" fmla="*/ 0 h 10"/>
                  <a:gd name="T2" fmla="*/ 0 w 10"/>
                  <a:gd name="T3" fmla="*/ 3 h 10"/>
                  <a:gd name="T4" fmla="*/ 0 w 10"/>
                  <a:gd name="T5" fmla="*/ 10 h 10"/>
                  <a:gd name="T6" fmla="*/ 7 w 10"/>
                  <a:gd name="T7" fmla="*/ 10 h 10"/>
                  <a:gd name="T8" fmla="*/ 10 w 10"/>
                  <a:gd name="T9" fmla="*/ 7 h 10"/>
                  <a:gd name="T10" fmla="*/ 10 w 10"/>
                  <a:gd name="T11" fmla="*/ 0 h 10"/>
                  <a:gd name="T12" fmla="*/ 4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9"/>
                      <a:pt x="10" y="7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121"/>
              <p:cNvSpPr/>
              <p:nvPr/>
            </p:nvSpPr>
            <p:spPr bwMode="auto">
              <a:xfrm>
                <a:off x="823006" y="3063953"/>
                <a:ext cx="190500" cy="63500"/>
              </a:xfrm>
              <a:custGeom>
                <a:avLst/>
                <a:gdLst>
                  <a:gd name="T0" fmla="*/ 27 w 30"/>
                  <a:gd name="T1" fmla="*/ 0 h 10"/>
                  <a:gd name="T2" fmla="*/ 30 w 30"/>
                  <a:gd name="T3" fmla="*/ 3 h 10"/>
                  <a:gd name="T4" fmla="*/ 30 w 30"/>
                  <a:gd name="T5" fmla="*/ 10 h 10"/>
                  <a:gd name="T6" fmla="*/ 0 w 30"/>
                  <a:gd name="T7" fmla="*/ 10 h 10"/>
                  <a:gd name="T8" fmla="*/ 0 w 30"/>
                  <a:gd name="T9" fmla="*/ 3 h 10"/>
                  <a:gd name="T10" fmla="*/ 3 w 30"/>
                  <a:gd name="T11" fmla="*/ 0 h 10"/>
                  <a:gd name="T12" fmla="*/ 27 w 3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9" y="0"/>
                      <a:pt x="30" y="1"/>
                      <a:pt x="30" y="3"/>
                    </a:cubicBezTo>
                    <a:cubicBezTo>
                      <a:pt x="30" y="6"/>
                      <a:pt x="30" y="8"/>
                      <a:pt x="30" y="10"/>
                    </a:cubicBezTo>
                    <a:cubicBezTo>
                      <a:pt x="20" y="10"/>
                      <a:pt x="10" y="10"/>
                      <a:pt x="0" y="10"/>
                    </a:cubicBez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122"/>
              <p:cNvSpPr/>
              <p:nvPr/>
            </p:nvSpPr>
            <p:spPr bwMode="auto">
              <a:xfrm>
                <a:off x="757918" y="3127453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6 w 10"/>
                  <a:gd name="T3" fmla="*/ 10 h 10"/>
                  <a:gd name="T4" fmla="*/ 0 w 10"/>
                  <a:gd name="T5" fmla="*/ 10 h 10"/>
                  <a:gd name="T6" fmla="*/ 0 w 10"/>
                  <a:gd name="T7" fmla="*/ 4 h 10"/>
                  <a:gd name="T8" fmla="*/ 3 w 10"/>
                  <a:gd name="T9" fmla="*/ 0 h 10"/>
                  <a:gd name="T10" fmla="*/ 10 w 10"/>
                  <a:gd name="T11" fmla="*/ 0 h 10"/>
                  <a:gd name="T12" fmla="*/ 10 w 1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6" y="10"/>
                    </a:cubicBezTo>
                    <a:cubicBezTo>
                      <a:pt x="4" y="10"/>
                      <a:pt x="2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123"/>
              <p:cNvSpPr/>
              <p:nvPr/>
            </p:nvSpPr>
            <p:spPr bwMode="auto">
              <a:xfrm>
                <a:off x="1013506" y="3127453"/>
                <a:ext cx="65088" cy="63500"/>
              </a:xfrm>
              <a:custGeom>
                <a:avLst/>
                <a:gdLst>
                  <a:gd name="T0" fmla="*/ 4 w 10"/>
                  <a:gd name="T1" fmla="*/ 10 h 10"/>
                  <a:gd name="T2" fmla="*/ 0 w 10"/>
                  <a:gd name="T3" fmla="*/ 7 h 10"/>
                  <a:gd name="T4" fmla="*/ 0 w 10"/>
                  <a:gd name="T5" fmla="*/ 0 h 10"/>
                  <a:gd name="T6" fmla="*/ 7 w 10"/>
                  <a:gd name="T7" fmla="*/ 0 h 10"/>
                  <a:gd name="T8" fmla="*/ 10 w 10"/>
                  <a:gd name="T9" fmla="*/ 4 h 10"/>
                  <a:gd name="T10" fmla="*/ 10 w 10"/>
                  <a:gd name="T11" fmla="*/ 10 h 10"/>
                  <a:gd name="T12" fmla="*/ 4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10"/>
                    </a:move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8" y="10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124"/>
              <p:cNvSpPr/>
              <p:nvPr/>
            </p:nvSpPr>
            <p:spPr bwMode="auto">
              <a:xfrm>
                <a:off x="823006" y="3256041"/>
                <a:ext cx="63500" cy="69850"/>
              </a:xfrm>
              <a:custGeom>
                <a:avLst/>
                <a:gdLst>
                  <a:gd name="T0" fmla="*/ 0 w 10"/>
                  <a:gd name="T1" fmla="*/ 4 h 11"/>
                  <a:gd name="T2" fmla="*/ 3 w 10"/>
                  <a:gd name="T3" fmla="*/ 0 h 11"/>
                  <a:gd name="T4" fmla="*/ 10 w 10"/>
                  <a:gd name="T5" fmla="*/ 0 h 11"/>
                  <a:gd name="T6" fmla="*/ 10 w 10"/>
                  <a:gd name="T7" fmla="*/ 11 h 11"/>
                  <a:gd name="T8" fmla="*/ 3 w 10"/>
                  <a:gd name="T9" fmla="*/ 11 h 11"/>
                  <a:gd name="T10" fmla="*/ 0 w 10"/>
                  <a:gd name="T11" fmla="*/ 7 h 11"/>
                  <a:gd name="T12" fmla="*/ 0 w 1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4"/>
                      <a:pt x="10" y="7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125"/>
              <p:cNvSpPr/>
              <p:nvPr/>
            </p:nvSpPr>
            <p:spPr bwMode="auto">
              <a:xfrm>
                <a:off x="886506" y="3325891"/>
                <a:ext cx="63500" cy="63500"/>
              </a:xfrm>
              <a:custGeom>
                <a:avLst/>
                <a:gdLst>
                  <a:gd name="T0" fmla="*/ 0 w 10"/>
                  <a:gd name="T1" fmla="*/ 6 h 10"/>
                  <a:gd name="T2" fmla="*/ 3 w 10"/>
                  <a:gd name="T3" fmla="*/ 10 h 10"/>
                  <a:gd name="T4" fmla="*/ 7 w 10"/>
                  <a:gd name="T5" fmla="*/ 10 h 10"/>
                  <a:gd name="T6" fmla="*/ 10 w 10"/>
                  <a:gd name="T7" fmla="*/ 6 h 10"/>
                  <a:gd name="T8" fmla="*/ 10 w 10"/>
                  <a:gd name="T9" fmla="*/ 0 h 10"/>
                  <a:gd name="T10" fmla="*/ 0 w 10"/>
                  <a:gd name="T11" fmla="*/ 0 h 10"/>
                  <a:gd name="T12" fmla="*/ 0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9" y="10"/>
                      <a:pt x="10" y="9"/>
                      <a:pt x="10" y="6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Freeform 126"/>
              <p:cNvSpPr/>
              <p:nvPr/>
            </p:nvSpPr>
            <p:spPr bwMode="auto">
              <a:xfrm>
                <a:off x="950006" y="3256041"/>
                <a:ext cx="63500" cy="69850"/>
              </a:xfrm>
              <a:custGeom>
                <a:avLst/>
                <a:gdLst>
                  <a:gd name="T0" fmla="*/ 10 w 10"/>
                  <a:gd name="T1" fmla="*/ 7 h 11"/>
                  <a:gd name="T2" fmla="*/ 7 w 10"/>
                  <a:gd name="T3" fmla="*/ 11 h 11"/>
                  <a:gd name="T4" fmla="*/ 0 w 10"/>
                  <a:gd name="T5" fmla="*/ 11 h 11"/>
                  <a:gd name="T6" fmla="*/ 0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10" y="7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1"/>
                      <a:pt x="2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5"/>
                      <a:pt x="10" y="6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 127"/>
              <p:cNvSpPr/>
              <p:nvPr/>
            </p:nvSpPr>
            <p:spPr bwMode="auto">
              <a:xfrm>
                <a:off x="886506" y="3190953"/>
                <a:ext cx="63500" cy="65088"/>
              </a:xfrm>
              <a:custGeom>
                <a:avLst/>
                <a:gdLst>
                  <a:gd name="T0" fmla="*/ 7 w 10"/>
                  <a:gd name="T1" fmla="*/ 0 h 10"/>
                  <a:gd name="T2" fmla="*/ 10 w 10"/>
                  <a:gd name="T3" fmla="*/ 4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4 h 10"/>
                  <a:gd name="T10" fmla="*/ 3 w 10"/>
                  <a:gd name="T11" fmla="*/ 0 h 10"/>
                  <a:gd name="T12" fmla="*/ 7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7" y="0"/>
                    </a:move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7" y="10"/>
                      <a:pt x="3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128"/>
              <p:cNvSpPr/>
              <p:nvPr/>
            </p:nvSpPr>
            <p:spPr bwMode="auto">
              <a:xfrm>
                <a:off x="694418" y="3190953"/>
                <a:ext cx="63500" cy="198438"/>
              </a:xfrm>
              <a:custGeom>
                <a:avLst/>
                <a:gdLst>
                  <a:gd name="T0" fmla="*/ 0 w 10"/>
                  <a:gd name="T1" fmla="*/ 4 h 31"/>
                  <a:gd name="T2" fmla="*/ 3 w 10"/>
                  <a:gd name="T3" fmla="*/ 0 h 31"/>
                  <a:gd name="T4" fmla="*/ 10 w 10"/>
                  <a:gd name="T5" fmla="*/ 0 h 31"/>
                  <a:gd name="T6" fmla="*/ 10 w 10"/>
                  <a:gd name="T7" fmla="*/ 31 h 31"/>
                  <a:gd name="T8" fmla="*/ 3 w 10"/>
                  <a:gd name="T9" fmla="*/ 31 h 31"/>
                  <a:gd name="T10" fmla="*/ 0 w 10"/>
                  <a:gd name="T11" fmla="*/ 27 h 31"/>
                  <a:gd name="T12" fmla="*/ 0 w 10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0" y="10"/>
                      <a:pt x="10" y="21"/>
                      <a:pt x="10" y="31"/>
                    </a:cubicBezTo>
                    <a:cubicBezTo>
                      <a:pt x="7" y="31"/>
                      <a:pt x="5" y="31"/>
                      <a:pt x="3" y="31"/>
                    </a:cubicBezTo>
                    <a:cubicBezTo>
                      <a:pt x="1" y="31"/>
                      <a:pt x="0" y="30"/>
                      <a:pt x="0" y="27"/>
                    </a:cubicBezTo>
                    <a:cubicBezTo>
                      <a:pt x="0" y="19"/>
                      <a:pt x="0" y="1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129"/>
              <p:cNvSpPr/>
              <p:nvPr/>
            </p:nvSpPr>
            <p:spPr bwMode="auto">
              <a:xfrm>
                <a:off x="823006" y="3452891"/>
                <a:ext cx="190500" cy="63500"/>
              </a:xfrm>
              <a:custGeom>
                <a:avLst/>
                <a:gdLst>
                  <a:gd name="T0" fmla="*/ 0 w 30"/>
                  <a:gd name="T1" fmla="*/ 7 h 10"/>
                  <a:gd name="T2" fmla="*/ 3 w 30"/>
                  <a:gd name="T3" fmla="*/ 10 h 10"/>
                  <a:gd name="T4" fmla="*/ 27 w 30"/>
                  <a:gd name="T5" fmla="*/ 10 h 10"/>
                  <a:gd name="T6" fmla="*/ 30 w 30"/>
                  <a:gd name="T7" fmla="*/ 7 h 10"/>
                  <a:gd name="T8" fmla="*/ 30 w 30"/>
                  <a:gd name="T9" fmla="*/ 0 h 10"/>
                  <a:gd name="T10" fmla="*/ 0 w 30"/>
                  <a:gd name="T11" fmla="*/ 0 h 10"/>
                  <a:gd name="T12" fmla="*/ 0 w 3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0" y="7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11" y="10"/>
                      <a:pt x="19" y="10"/>
                      <a:pt x="27" y="10"/>
                    </a:cubicBezTo>
                    <a:cubicBezTo>
                      <a:pt x="29" y="10"/>
                      <a:pt x="30" y="9"/>
                      <a:pt x="30" y="7"/>
                    </a:cubicBezTo>
                    <a:cubicBezTo>
                      <a:pt x="30" y="4"/>
                      <a:pt x="30" y="2"/>
                      <a:pt x="30" y="0"/>
                    </a:cubicBezTo>
                    <a:cubicBezTo>
                      <a:pt x="20" y="0"/>
                      <a:pt x="10" y="0"/>
                      <a:pt x="0" y="0"/>
                    </a:cubicBezTo>
                    <a:cubicBezTo>
                      <a:pt x="0" y="2"/>
                      <a:pt x="0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Freeform 130"/>
              <p:cNvSpPr/>
              <p:nvPr/>
            </p:nvSpPr>
            <p:spPr bwMode="auto">
              <a:xfrm>
                <a:off x="1078593" y="3190953"/>
                <a:ext cx="69850" cy="198438"/>
              </a:xfrm>
              <a:custGeom>
                <a:avLst/>
                <a:gdLst>
                  <a:gd name="T0" fmla="*/ 11 w 11"/>
                  <a:gd name="T1" fmla="*/ 27 h 31"/>
                  <a:gd name="T2" fmla="*/ 7 w 11"/>
                  <a:gd name="T3" fmla="*/ 31 h 31"/>
                  <a:gd name="T4" fmla="*/ 0 w 11"/>
                  <a:gd name="T5" fmla="*/ 31 h 31"/>
                  <a:gd name="T6" fmla="*/ 0 w 11"/>
                  <a:gd name="T7" fmla="*/ 0 h 31"/>
                  <a:gd name="T8" fmla="*/ 7 w 11"/>
                  <a:gd name="T9" fmla="*/ 0 h 31"/>
                  <a:gd name="T10" fmla="*/ 11 w 11"/>
                  <a:gd name="T11" fmla="*/ 4 h 31"/>
                  <a:gd name="T12" fmla="*/ 11 w 11"/>
                  <a:gd name="T13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27"/>
                    </a:moveTo>
                    <a:cubicBezTo>
                      <a:pt x="11" y="30"/>
                      <a:pt x="10" y="31"/>
                      <a:pt x="7" y="31"/>
                    </a:cubicBezTo>
                    <a:cubicBezTo>
                      <a:pt x="5" y="31"/>
                      <a:pt x="3" y="31"/>
                      <a:pt x="0" y="31"/>
                    </a:cubicBezTo>
                    <a:cubicBezTo>
                      <a:pt x="0" y="21"/>
                      <a:pt x="0" y="10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0" y="0"/>
                      <a:pt x="11" y="1"/>
                      <a:pt x="11" y="4"/>
                    </a:cubicBezTo>
                    <a:cubicBezTo>
                      <a:pt x="11" y="12"/>
                      <a:pt x="11" y="19"/>
                      <a:pt x="1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9" name="Freeform 142"/>
            <p:cNvSpPr>
              <a:spLocks noEditPoints="1"/>
            </p:cNvSpPr>
            <p:nvPr/>
          </p:nvSpPr>
          <p:spPr bwMode="auto">
            <a:xfrm>
              <a:off x="5160056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80" name="组合 79"/>
            <p:cNvGrpSpPr/>
            <p:nvPr userDrawn="1"/>
          </p:nvGrpSpPr>
          <p:grpSpPr>
            <a:xfrm>
              <a:off x="8178351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201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1" name="Freeform 10"/>
            <p:cNvSpPr/>
            <p:nvPr/>
          </p:nvSpPr>
          <p:spPr bwMode="auto">
            <a:xfrm>
              <a:off x="9661076" y="650953"/>
              <a:ext cx="203200" cy="473075"/>
            </a:xfrm>
            <a:custGeom>
              <a:avLst/>
              <a:gdLst>
                <a:gd name="T0" fmla="*/ 14 w 32"/>
                <a:gd name="T1" fmla="*/ 0 h 74"/>
                <a:gd name="T2" fmla="*/ 11 w 32"/>
                <a:gd name="T3" fmla="*/ 3 h 74"/>
                <a:gd name="T4" fmla="*/ 11 w 32"/>
                <a:gd name="T5" fmla="*/ 21 h 74"/>
                <a:gd name="T6" fmla="*/ 0 w 32"/>
                <a:gd name="T7" fmla="*/ 21 h 74"/>
                <a:gd name="T8" fmla="*/ 0 w 32"/>
                <a:gd name="T9" fmla="*/ 28 h 74"/>
                <a:gd name="T10" fmla="*/ 4 w 32"/>
                <a:gd name="T11" fmla="*/ 31 h 74"/>
                <a:gd name="T12" fmla="*/ 11 w 32"/>
                <a:gd name="T13" fmla="*/ 31 h 74"/>
                <a:gd name="T14" fmla="*/ 11 w 32"/>
                <a:gd name="T15" fmla="*/ 42 h 74"/>
                <a:gd name="T16" fmla="*/ 4 w 32"/>
                <a:gd name="T17" fmla="*/ 42 h 74"/>
                <a:gd name="T18" fmla="*/ 0 w 32"/>
                <a:gd name="T19" fmla="*/ 45 h 74"/>
                <a:gd name="T20" fmla="*/ 0 w 32"/>
                <a:gd name="T21" fmla="*/ 53 h 74"/>
                <a:gd name="T22" fmla="*/ 11 w 32"/>
                <a:gd name="T23" fmla="*/ 53 h 74"/>
                <a:gd name="T24" fmla="*/ 11 w 32"/>
                <a:gd name="T25" fmla="*/ 70 h 74"/>
                <a:gd name="T26" fmla="*/ 14 w 32"/>
                <a:gd name="T27" fmla="*/ 74 h 74"/>
                <a:gd name="T28" fmla="*/ 18 w 32"/>
                <a:gd name="T29" fmla="*/ 74 h 74"/>
                <a:gd name="T30" fmla="*/ 21 w 32"/>
                <a:gd name="T31" fmla="*/ 70 h 74"/>
                <a:gd name="T32" fmla="*/ 21 w 32"/>
                <a:gd name="T33" fmla="*/ 63 h 74"/>
                <a:gd name="T34" fmla="*/ 28 w 32"/>
                <a:gd name="T35" fmla="*/ 63 h 74"/>
                <a:gd name="T36" fmla="*/ 32 w 32"/>
                <a:gd name="T37" fmla="*/ 60 h 74"/>
                <a:gd name="T38" fmla="*/ 32 w 32"/>
                <a:gd name="T39" fmla="*/ 53 h 74"/>
                <a:gd name="T40" fmla="*/ 21 w 32"/>
                <a:gd name="T41" fmla="*/ 53 h 74"/>
                <a:gd name="T42" fmla="*/ 21 w 32"/>
                <a:gd name="T43" fmla="*/ 42 h 74"/>
                <a:gd name="T44" fmla="*/ 32 w 32"/>
                <a:gd name="T45" fmla="*/ 42 h 74"/>
                <a:gd name="T46" fmla="*/ 32 w 32"/>
                <a:gd name="T47" fmla="*/ 31 h 74"/>
                <a:gd name="T48" fmla="*/ 21 w 32"/>
                <a:gd name="T49" fmla="*/ 31 h 74"/>
                <a:gd name="T50" fmla="*/ 21 w 32"/>
                <a:gd name="T51" fmla="*/ 21 h 74"/>
                <a:gd name="T52" fmla="*/ 32 w 32"/>
                <a:gd name="T53" fmla="*/ 21 h 74"/>
                <a:gd name="T54" fmla="*/ 32 w 32"/>
                <a:gd name="T55" fmla="*/ 14 h 74"/>
                <a:gd name="T56" fmla="*/ 28 w 32"/>
                <a:gd name="T57" fmla="*/ 10 h 74"/>
                <a:gd name="T58" fmla="*/ 21 w 32"/>
                <a:gd name="T59" fmla="*/ 10 h 74"/>
                <a:gd name="T60" fmla="*/ 21 w 32"/>
                <a:gd name="T61" fmla="*/ 3 h 74"/>
                <a:gd name="T62" fmla="*/ 18 w 32"/>
                <a:gd name="T63" fmla="*/ 0 h 74"/>
                <a:gd name="T64" fmla="*/ 14 w 32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12" y="0"/>
                    <a:pt x="11" y="1"/>
                    <a:pt x="11" y="3"/>
                  </a:cubicBezTo>
                  <a:cubicBezTo>
                    <a:pt x="11" y="9"/>
                    <a:pt x="11" y="15"/>
                    <a:pt x="11" y="21"/>
                  </a:cubicBezTo>
                  <a:cubicBezTo>
                    <a:pt x="7" y="21"/>
                    <a:pt x="4" y="21"/>
                    <a:pt x="0" y="21"/>
                  </a:cubicBezTo>
                  <a:cubicBezTo>
                    <a:pt x="0" y="23"/>
                    <a:pt x="0" y="25"/>
                    <a:pt x="0" y="28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1"/>
                    <a:pt x="11" y="31"/>
                  </a:cubicBezTo>
                  <a:cubicBezTo>
                    <a:pt x="11" y="35"/>
                    <a:pt x="11" y="38"/>
                    <a:pt x="11" y="42"/>
                  </a:cubicBezTo>
                  <a:cubicBezTo>
                    <a:pt x="8" y="42"/>
                    <a:pt x="6" y="42"/>
                    <a:pt x="4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0" y="48"/>
                    <a:pt x="0" y="50"/>
                    <a:pt x="0" y="53"/>
                  </a:cubicBezTo>
                  <a:cubicBezTo>
                    <a:pt x="4" y="53"/>
                    <a:pt x="7" y="53"/>
                    <a:pt x="11" y="53"/>
                  </a:cubicBezTo>
                  <a:cubicBezTo>
                    <a:pt x="11" y="58"/>
                    <a:pt x="11" y="64"/>
                    <a:pt x="11" y="70"/>
                  </a:cubicBezTo>
                  <a:cubicBezTo>
                    <a:pt x="11" y="73"/>
                    <a:pt x="12" y="74"/>
                    <a:pt x="14" y="74"/>
                  </a:cubicBezTo>
                  <a:cubicBezTo>
                    <a:pt x="15" y="74"/>
                    <a:pt x="17" y="74"/>
                    <a:pt x="18" y="74"/>
                  </a:cubicBezTo>
                  <a:cubicBezTo>
                    <a:pt x="20" y="74"/>
                    <a:pt x="21" y="73"/>
                    <a:pt x="21" y="70"/>
                  </a:cubicBezTo>
                  <a:cubicBezTo>
                    <a:pt x="21" y="68"/>
                    <a:pt x="21" y="66"/>
                    <a:pt x="21" y="63"/>
                  </a:cubicBezTo>
                  <a:cubicBezTo>
                    <a:pt x="24" y="63"/>
                    <a:pt x="26" y="63"/>
                    <a:pt x="28" y="63"/>
                  </a:cubicBezTo>
                  <a:cubicBezTo>
                    <a:pt x="31" y="63"/>
                    <a:pt x="32" y="62"/>
                    <a:pt x="32" y="60"/>
                  </a:cubicBezTo>
                  <a:cubicBezTo>
                    <a:pt x="32" y="57"/>
                    <a:pt x="32" y="55"/>
                    <a:pt x="32" y="53"/>
                  </a:cubicBezTo>
                  <a:cubicBezTo>
                    <a:pt x="28" y="53"/>
                    <a:pt x="25" y="53"/>
                    <a:pt x="21" y="53"/>
                  </a:cubicBezTo>
                  <a:cubicBezTo>
                    <a:pt x="21" y="49"/>
                    <a:pt x="21" y="45"/>
                    <a:pt x="21" y="42"/>
                  </a:cubicBezTo>
                  <a:cubicBezTo>
                    <a:pt x="25" y="42"/>
                    <a:pt x="28" y="42"/>
                    <a:pt x="32" y="42"/>
                  </a:cubicBezTo>
                  <a:cubicBezTo>
                    <a:pt x="32" y="38"/>
                    <a:pt x="32" y="35"/>
                    <a:pt x="32" y="31"/>
                  </a:cubicBezTo>
                  <a:cubicBezTo>
                    <a:pt x="28" y="31"/>
                    <a:pt x="25" y="31"/>
                    <a:pt x="21" y="31"/>
                  </a:cubicBezTo>
                  <a:cubicBezTo>
                    <a:pt x="21" y="28"/>
                    <a:pt x="21" y="24"/>
                    <a:pt x="21" y="21"/>
                  </a:cubicBezTo>
                  <a:cubicBezTo>
                    <a:pt x="25" y="21"/>
                    <a:pt x="28" y="21"/>
                    <a:pt x="32" y="21"/>
                  </a:cubicBezTo>
                  <a:cubicBezTo>
                    <a:pt x="32" y="18"/>
                    <a:pt x="32" y="16"/>
                    <a:pt x="32" y="14"/>
                  </a:cubicBezTo>
                  <a:cubicBezTo>
                    <a:pt x="32" y="11"/>
                    <a:pt x="31" y="10"/>
                    <a:pt x="28" y="10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21" y="8"/>
                    <a:pt x="21" y="5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11"/>
            <p:cNvSpPr/>
            <p:nvPr/>
          </p:nvSpPr>
          <p:spPr bwMode="auto">
            <a:xfrm>
              <a:off x="9864276" y="785891"/>
              <a:ext cx="71438" cy="63500"/>
            </a:xfrm>
            <a:custGeom>
              <a:avLst/>
              <a:gdLst>
                <a:gd name="T0" fmla="*/ 11 w 11"/>
                <a:gd name="T1" fmla="*/ 3 h 10"/>
                <a:gd name="T2" fmla="*/ 7 w 11"/>
                <a:gd name="T3" fmla="*/ 0 h 10"/>
                <a:gd name="T4" fmla="*/ 0 w 11"/>
                <a:gd name="T5" fmla="*/ 0 h 10"/>
                <a:gd name="T6" fmla="*/ 0 w 11"/>
                <a:gd name="T7" fmla="*/ 10 h 10"/>
                <a:gd name="T8" fmla="*/ 7 w 11"/>
                <a:gd name="T9" fmla="*/ 10 h 10"/>
                <a:gd name="T10" fmla="*/ 11 w 11"/>
                <a:gd name="T11" fmla="*/ 7 h 10"/>
                <a:gd name="T12" fmla="*/ 11 w 1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9" y="10"/>
                    <a:pt x="11" y="9"/>
                    <a:pt x="11" y="7"/>
                  </a:cubicBezTo>
                  <a:cubicBezTo>
                    <a:pt x="11" y="6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12"/>
            <p:cNvSpPr/>
            <p:nvPr/>
          </p:nvSpPr>
          <p:spPr bwMode="auto">
            <a:xfrm>
              <a:off x="9864276" y="919241"/>
              <a:ext cx="71438" cy="69850"/>
            </a:xfrm>
            <a:custGeom>
              <a:avLst/>
              <a:gdLst>
                <a:gd name="T0" fmla="*/ 11 w 11"/>
                <a:gd name="T1" fmla="*/ 3 h 11"/>
                <a:gd name="T2" fmla="*/ 7 w 11"/>
                <a:gd name="T3" fmla="*/ 0 h 11"/>
                <a:gd name="T4" fmla="*/ 0 w 11"/>
                <a:gd name="T5" fmla="*/ 0 h 11"/>
                <a:gd name="T6" fmla="*/ 0 w 11"/>
                <a:gd name="T7" fmla="*/ 11 h 11"/>
                <a:gd name="T8" fmla="*/ 7 w 11"/>
                <a:gd name="T9" fmla="*/ 11 h 11"/>
                <a:gd name="T10" fmla="*/ 11 w 11"/>
                <a:gd name="T11" fmla="*/ 7 h 11"/>
                <a:gd name="T12" fmla="*/ 11 w 11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2" y="11"/>
                    <a:pt x="5" y="11"/>
                    <a:pt x="7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13"/>
            <p:cNvSpPr/>
            <p:nvPr/>
          </p:nvSpPr>
          <p:spPr bwMode="auto">
            <a:xfrm>
              <a:off x="9595989" y="98909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7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3 h 10"/>
                <a:gd name="T10" fmla="*/ 3 w 10"/>
                <a:gd name="T11" fmla="*/ 0 h 10"/>
                <a:gd name="T12" fmla="*/ 10 w 10"/>
                <a:gd name="T13" fmla="*/ 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7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4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14"/>
            <p:cNvSpPr/>
            <p:nvPr/>
          </p:nvSpPr>
          <p:spPr bwMode="auto">
            <a:xfrm>
              <a:off x="9595989" y="714453"/>
              <a:ext cx="65088" cy="71438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4 h 11"/>
                <a:gd name="T6" fmla="*/ 3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15"/>
            <p:cNvSpPr/>
            <p:nvPr/>
          </p:nvSpPr>
          <p:spPr bwMode="auto">
            <a:xfrm>
              <a:off x="11321601" y="1058941"/>
              <a:ext cx="133350" cy="71438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8 w 21"/>
                <a:gd name="T5" fmla="*/ 11 h 11"/>
                <a:gd name="T6" fmla="*/ 3 w 21"/>
                <a:gd name="T7" fmla="*/ 11 h 11"/>
                <a:gd name="T8" fmla="*/ 0 w 21"/>
                <a:gd name="T9" fmla="*/ 8 h 11"/>
                <a:gd name="T10" fmla="*/ 0 w 21"/>
                <a:gd name="T11" fmla="*/ 0 h 11"/>
                <a:gd name="T12" fmla="*/ 21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3"/>
                    <a:pt x="21" y="5"/>
                    <a:pt x="21" y="8"/>
                  </a:cubicBezTo>
                  <a:cubicBezTo>
                    <a:pt x="21" y="10"/>
                    <a:pt x="20" y="11"/>
                    <a:pt x="18" y="11"/>
                  </a:cubicBezTo>
                  <a:cubicBezTo>
                    <a:pt x="13" y="11"/>
                    <a:pt x="8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11110464" y="650953"/>
              <a:ext cx="141288" cy="63500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3 h 10"/>
                <a:gd name="T4" fmla="*/ 4 w 22"/>
                <a:gd name="T5" fmla="*/ 0 h 10"/>
                <a:gd name="T6" fmla="*/ 18 w 22"/>
                <a:gd name="T7" fmla="*/ 0 h 10"/>
                <a:gd name="T8" fmla="*/ 22 w 22"/>
                <a:gd name="T9" fmla="*/ 3 h 10"/>
                <a:gd name="T10" fmla="*/ 22 w 22"/>
                <a:gd name="T11" fmla="*/ 10 h 10"/>
                <a:gd name="T12" fmla="*/ 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2" y="6"/>
                    <a:pt x="22" y="8"/>
                    <a:pt x="22" y="10"/>
                  </a:cubicBezTo>
                  <a:cubicBezTo>
                    <a:pt x="15" y="10"/>
                    <a:pt x="8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17"/>
            <p:cNvSpPr/>
            <p:nvPr/>
          </p:nvSpPr>
          <p:spPr bwMode="auto">
            <a:xfrm>
              <a:off x="10977114" y="714453"/>
              <a:ext cx="133350" cy="415925"/>
            </a:xfrm>
            <a:custGeom>
              <a:avLst/>
              <a:gdLst>
                <a:gd name="T0" fmla="*/ 0 w 21"/>
                <a:gd name="T1" fmla="*/ 47 h 65"/>
                <a:gd name="T2" fmla="*/ 0 w 21"/>
                <a:gd name="T3" fmla="*/ 51 h 65"/>
                <a:gd name="T4" fmla="*/ 4 w 21"/>
                <a:gd name="T5" fmla="*/ 54 h 65"/>
                <a:gd name="T6" fmla="*/ 11 w 21"/>
                <a:gd name="T7" fmla="*/ 54 h 65"/>
                <a:gd name="T8" fmla="*/ 11 w 21"/>
                <a:gd name="T9" fmla="*/ 62 h 65"/>
                <a:gd name="T10" fmla="*/ 14 w 21"/>
                <a:gd name="T11" fmla="*/ 65 h 65"/>
                <a:gd name="T12" fmla="*/ 18 w 21"/>
                <a:gd name="T13" fmla="*/ 65 h 65"/>
                <a:gd name="T14" fmla="*/ 21 w 21"/>
                <a:gd name="T15" fmla="*/ 62 h 65"/>
                <a:gd name="T16" fmla="*/ 21 w 21"/>
                <a:gd name="T17" fmla="*/ 0 h 65"/>
                <a:gd name="T18" fmla="*/ 14 w 21"/>
                <a:gd name="T19" fmla="*/ 0 h 65"/>
                <a:gd name="T20" fmla="*/ 11 w 21"/>
                <a:gd name="T21" fmla="*/ 4 h 65"/>
                <a:gd name="T22" fmla="*/ 11 w 21"/>
                <a:gd name="T23" fmla="*/ 44 h 65"/>
                <a:gd name="T24" fmla="*/ 4 w 21"/>
                <a:gd name="T25" fmla="*/ 44 h 65"/>
                <a:gd name="T26" fmla="*/ 0 w 21"/>
                <a:gd name="T27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5">
                  <a:moveTo>
                    <a:pt x="0" y="47"/>
                  </a:move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2" y="54"/>
                    <a:pt x="4" y="54"/>
                  </a:cubicBezTo>
                  <a:cubicBezTo>
                    <a:pt x="6" y="54"/>
                    <a:pt x="8" y="54"/>
                    <a:pt x="11" y="54"/>
                  </a:cubicBezTo>
                  <a:cubicBezTo>
                    <a:pt x="11" y="57"/>
                    <a:pt x="11" y="59"/>
                    <a:pt x="11" y="62"/>
                  </a:cubicBezTo>
                  <a:cubicBezTo>
                    <a:pt x="11" y="64"/>
                    <a:pt x="12" y="65"/>
                    <a:pt x="14" y="65"/>
                  </a:cubicBezTo>
                  <a:cubicBezTo>
                    <a:pt x="16" y="65"/>
                    <a:pt x="17" y="65"/>
                    <a:pt x="18" y="65"/>
                  </a:cubicBezTo>
                  <a:cubicBezTo>
                    <a:pt x="20" y="65"/>
                    <a:pt x="21" y="64"/>
                    <a:pt x="21" y="62"/>
                  </a:cubicBezTo>
                  <a:cubicBezTo>
                    <a:pt x="21" y="41"/>
                    <a:pt x="21" y="21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30"/>
                    <a:pt x="11" y="44"/>
                  </a:cubicBezTo>
                  <a:cubicBezTo>
                    <a:pt x="8" y="44"/>
                    <a:pt x="6" y="44"/>
                    <a:pt x="4" y="44"/>
                  </a:cubicBezTo>
                  <a:cubicBezTo>
                    <a:pt x="2" y="44"/>
                    <a:pt x="0" y="45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18"/>
            <p:cNvSpPr/>
            <p:nvPr/>
          </p:nvSpPr>
          <p:spPr bwMode="auto">
            <a:xfrm>
              <a:off x="11454951" y="650953"/>
              <a:ext cx="141288" cy="407988"/>
            </a:xfrm>
            <a:custGeom>
              <a:avLst/>
              <a:gdLst>
                <a:gd name="T0" fmla="*/ 18 w 22"/>
                <a:gd name="T1" fmla="*/ 21 h 64"/>
                <a:gd name="T2" fmla="*/ 22 w 22"/>
                <a:gd name="T3" fmla="*/ 18 h 64"/>
                <a:gd name="T4" fmla="*/ 22 w 22"/>
                <a:gd name="T5" fmla="*/ 14 h 64"/>
                <a:gd name="T6" fmla="*/ 18 w 22"/>
                <a:gd name="T7" fmla="*/ 10 h 64"/>
                <a:gd name="T8" fmla="*/ 11 w 22"/>
                <a:gd name="T9" fmla="*/ 10 h 64"/>
                <a:gd name="T10" fmla="*/ 11 w 22"/>
                <a:gd name="T11" fmla="*/ 3 h 64"/>
                <a:gd name="T12" fmla="*/ 8 w 22"/>
                <a:gd name="T13" fmla="*/ 0 h 64"/>
                <a:gd name="T14" fmla="*/ 4 w 22"/>
                <a:gd name="T15" fmla="*/ 0 h 64"/>
                <a:gd name="T16" fmla="*/ 0 w 22"/>
                <a:gd name="T17" fmla="*/ 3 h 64"/>
                <a:gd name="T18" fmla="*/ 0 w 22"/>
                <a:gd name="T19" fmla="*/ 64 h 64"/>
                <a:gd name="T20" fmla="*/ 8 w 22"/>
                <a:gd name="T21" fmla="*/ 64 h 64"/>
                <a:gd name="T22" fmla="*/ 11 w 22"/>
                <a:gd name="T23" fmla="*/ 61 h 64"/>
                <a:gd name="T24" fmla="*/ 11 w 22"/>
                <a:gd name="T25" fmla="*/ 21 h 64"/>
                <a:gd name="T26" fmla="*/ 18 w 22"/>
                <a:gd name="T27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18" y="21"/>
                  </a:moveTo>
                  <a:cubicBezTo>
                    <a:pt x="20" y="21"/>
                    <a:pt x="22" y="20"/>
                    <a:pt x="22" y="18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2"/>
                    <a:pt x="20" y="10"/>
                    <a:pt x="18" y="10"/>
                  </a:cubicBezTo>
                  <a:cubicBezTo>
                    <a:pt x="16" y="10"/>
                    <a:pt x="14" y="10"/>
                    <a:pt x="11" y="10"/>
                  </a:cubicBezTo>
                  <a:cubicBezTo>
                    <a:pt x="11" y="8"/>
                    <a:pt x="11" y="6"/>
                    <a:pt x="11" y="3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4"/>
                    <a:pt x="0" y="44"/>
                    <a:pt x="0" y="64"/>
                  </a:cubicBezTo>
                  <a:cubicBezTo>
                    <a:pt x="3" y="64"/>
                    <a:pt x="5" y="64"/>
                    <a:pt x="8" y="64"/>
                  </a:cubicBezTo>
                  <a:cubicBezTo>
                    <a:pt x="10" y="64"/>
                    <a:pt x="11" y="63"/>
                    <a:pt x="11" y="61"/>
                  </a:cubicBezTo>
                  <a:cubicBezTo>
                    <a:pt x="11" y="48"/>
                    <a:pt x="11" y="34"/>
                    <a:pt x="11" y="21"/>
                  </a:cubicBezTo>
                  <a:cubicBezTo>
                    <a:pt x="14" y="21"/>
                    <a:pt x="16" y="21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19"/>
            <p:cNvSpPr>
              <a:spLocks noEditPoints="1"/>
            </p:cNvSpPr>
            <p:nvPr/>
          </p:nvSpPr>
          <p:spPr bwMode="auto">
            <a:xfrm>
              <a:off x="11180314" y="714453"/>
              <a:ext cx="211138" cy="344488"/>
            </a:xfrm>
            <a:custGeom>
              <a:avLst/>
              <a:gdLst>
                <a:gd name="T0" fmla="*/ 29 w 33"/>
                <a:gd name="T1" fmla="*/ 11 h 54"/>
                <a:gd name="T2" fmla="*/ 22 w 33"/>
                <a:gd name="T3" fmla="*/ 11 h 54"/>
                <a:gd name="T4" fmla="*/ 22 w 33"/>
                <a:gd name="T5" fmla="*/ 4 h 54"/>
                <a:gd name="T6" fmla="*/ 18 w 33"/>
                <a:gd name="T7" fmla="*/ 0 h 54"/>
                <a:gd name="T8" fmla="*/ 11 w 33"/>
                <a:gd name="T9" fmla="*/ 0 h 54"/>
                <a:gd name="T10" fmla="*/ 11 w 33"/>
                <a:gd name="T11" fmla="*/ 11 h 54"/>
                <a:gd name="T12" fmla="*/ 4 w 33"/>
                <a:gd name="T13" fmla="*/ 11 h 54"/>
                <a:gd name="T14" fmla="*/ 0 w 33"/>
                <a:gd name="T15" fmla="*/ 15 h 54"/>
                <a:gd name="T16" fmla="*/ 0 w 33"/>
                <a:gd name="T17" fmla="*/ 40 h 54"/>
                <a:gd name="T18" fmla="*/ 4 w 33"/>
                <a:gd name="T19" fmla="*/ 44 h 54"/>
                <a:gd name="T20" fmla="*/ 11 w 33"/>
                <a:gd name="T21" fmla="*/ 44 h 54"/>
                <a:gd name="T22" fmla="*/ 11 w 33"/>
                <a:gd name="T23" fmla="*/ 51 h 54"/>
                <a:gd name="T24" fmla="*/ 15 w 33"/>
                <a:gd name="T25" fmla="*/ 54 h 54"/>
                <a:gd name="T26" fmla="*/ 22 w 33"/>
                <a:gd name="T27" fmla="*/ 54 h 54"/>
                <a:gd name="T28" fmla="*/ 22 w 33"/>
                <a:gd name="T29" fmla="*/ 44 h 54"/>
                <a:gd name="T30" fmla="*/ 29 w 33"/>
                <a:gd name="T31" fmla="*/ 44 h 54"/>
                <a:gd name="T32" fmla="*/ 33 w 33"/>
                <a:gd name="T33" fmla="*/ 40 h 54"/>
                <a:gd name="T34" fmla="*/ 33 w 33"/>
                <a:gd name="T35" fmla="*/ 15 h 54"/>
                <a:gd name="T36" fmla="*/ 29 w 33"/>
                <a:gd name="T37" fmla="*/ 11 h 54"/>
                <a:gd name="T38" fmla="*/ 22 w 33"/>
                <a:gd name="T39" fmla="*/ 33 h 54"/>
                <a:gd name="T40" fmla="*/ 11 w 33"/>
                <a:gd name="T41" fmla="*/ 33 h 54"/>
                <a:gd name="T42" fmla="*/ 11 w 33"/>
                <a:gd name="T43" fmla="*/ 22 h 54"/>
                <a:gd name="T44" fmla="*/ 22 w 33"/>
                <a:gd name="T45" fmla="*/ 22 h 54"/>
                <a:gd name="T46" fmla="*/ 22 w 33"/>
                <a:gd name="T4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4">
                  <a:moveTo>
                    <a:pt x="29" y="11"/>
                  </a:moveTo>
                  <a:cubicBezTo>
                    <a:pt x="27" y="11"/>
                    <a:pt x="24" y="11"/>
                    <a:pt x="22" y="11"/>
                  </a:cubicBezTo>
                  <a:cubicBezTo>
                    <a:pt x="22" y="9"/>
                    <a:pt x="22" y="6"/>
                    <a:pt x="22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11" y="4"/>
                    <a:pt x="11" y="8"/>
                    <a:pt x="11" y="11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0" y="23"/>
                    <a:pt x="0" y="32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9" y="44"/>
                    <a:pt x="11" y="44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1" y="53"/>
                    <a:pt x="13" y="54"/>
                    <a:pt x="15" y="54"/>
                  </a:cubicBezTo>
                  <a:cubicBezTo>
                    <a:pt x="17" y="54"/>
                    <a:pt x="19" y="54"/>
                    <a:pt x="22" y="54"/>
                  </a:cubicBezTo>
                  <a:cubicBezTo>
                    <a:pt x="22" y="51"/>
                    <a:pt x="22" y="47"/>
                    <a:pt x="22" y="44"/>
                  </a:cubicBezTo>
                  <a:cubicBezTo>
                    <a:pt x="24" y="44"/>
                    <a:pt x="27" y="44"/>
                    <a:pt x="29" y="44"/>
                  </a:cubicBezTo>
                  <a:cubicBezTo>
                    <a:pt x="31" y="44"/>
                    <a:pt x="33" y="42"/>
                    <a:pt x="33" y="40"/>
                  </a:cubicBezTo>
                  <a:cubicBezTo>
                    <a:pt x="33" y="32"/>
                    <a:pt x="33" y="23"/>
                    <a:pt x="33" y="15"/>
                  </a:cubicBezTo>
                  <a:cubicBezTo>
                    <a:pt x="33" y="13"/>
                    <a:pt x="31" y="11"/>
                    <a:pt x="29" y="11"/>
                  </a:cubicBezTo>
                  <a:close/>
                  <a:moveTo>
                    <a:pt x="22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91" name="组合 90"/>
            <p:cNvGrpSpPr/>
            <p:nvPr userDrawn="1"/>
          </p:nvGrpSpPr>
          <p:grpSpPr>
            <a:xfrm>
              <a:off x="6682926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8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2" name="Freeform 23"/>
            <p:cNvSpPr/>
            <p:nvPr/>
          </p:nvSpPr>
          <p:spPr bwMode="auto">
            <a:xfrm>
              <a:off x="8446639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24"/>
            <p:cNvSpPr/>
            <p:nvPr/>
          </p:nvSpPr>
          <p:spPr bwMode="auto">
            <a:xfrm>
              <a:off x="8197401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25"/>
            <p:cNvSpPr/>
            <p:nvPr/>
          </p:nvSpPr>
          <p:spPr bwMode="auto">
            <a:xfrm>
              <a:off x="8260901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26"/>
            <p:cNvSpPr/>
            <p:nvPr/>
          </p:nvSpPr>
          <p:spPr bwMode="auto">
            <a:xfrm>
              <a:off x="8068814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27"/>
            <p:cNvSpPr/>
            <p:nvPr/>
          </p:nvSpPr>
          <p:spPr bwMode="auto">
            <a:xfrm>
              <a:off x="6714676" y="4333953"/>
              <a:ext cx="346075" cy="492125"/>
            </a:xfrm>
            <a:custGeom>
              <a:avLst/>
              <a:gdLst>
                <a:gd name="T0" fmla="*/ 3 w 54"/>
                <a:gd name="T1" fmla="*/ 55 h 77"/>
                <a:gd name="T2" fmla="*/ 11 w 54"/>
                <a:gd name="T3" fmla="*/ 55 h 77"/>
                <a:gd name="T4" fmla="*/ 11 w 54"/>
                <a:gd name="T5" fmla="*/ 62 h 77"/>
                <a:gd name="T6" fmla="*/ 14 w 54"/>
                <a:gd name="T7" fmla="*/ 66 h 77"/>
                <a:gd name="T8" fmla="*/ 18 w 54"/>
                <a:gd name="T9" fmla="*/ 66 h 77"/>
                <a:gd name="T10" fmla="*/ 22 w 54"/>
                <a:gd name="T11" fmla="*/ 62 h 77"/>
                <a:gd name="T12" fmla="*/ 22 w 54"/>
                <a:gd name="T13" fmla="*/ 55 h 77"/>
                <a:gd name="T14" fmla="*/ 33 w 54"/>
                <a:gd name="T15" fmla="*/ 55 h 77"/>
                <a:gd name="T16" fmla="*/ 33 w 54"/>
                <a:gd name="T17" fmla="*/ 73 h 77"/>
                <a:gd name="T18" fmla="*/ 36 w 54"/>
                <a:gd name="T19" fmla="*/ 77 h 77"/>
                <a:gd name="T20" fmla="*/ 40 w 54"/>
                <a:gd name="T21" fmla="*/ 77 h 77"/>
                <a:gd name="T22" fmla="*/ 43 w 54"/>
                <a:gd name="T23" fmla="*/ 73 h 77"/>
                <a:gd name="T24" fmla="*/ 43 w 54"/>
                <a:gd name="T25" fmla="*/ 55 h 77"/>
                <a:gd name="T26" fmla="*/ 51 w 54"/>
                <a:gd name="T27" fmla="*/ 55 h 77"/>
                <a:gd name="T28" fmla="*/ 54 w 54"/>
                <a:gd name="T29" fmla="*/ 51 h 77"/>
                <a:gd name="T30" fmla="*/ 54 w 54"/>
                <a:gd name="T31" fmla="*/ 4 h 77"/>
                <a:gd name="T32" fmla="*/ 51 w 54"/>
                <a:gd name="T33" fmla="*/ 0 h 77"/>
                <a:gd name="T34" fmla="*/ 43 w 54"/>
                <a:gd name="T35" fmla="*/ 0 h 77"/>
                <a:gd name="T36" fmla="*/ 43 w 54"/>
                <a:gd name="T37" fmla="*/ 11 h 77"/>
                <a:gd name="T38" fmla="*/ 33 w 54"/>
                <a:gd name="T39" fmla="*/ 11 h 77"/>
                <a:gd name="T40" fmla="*/ 33 w 54"/>
                <a:gd name="T41" fmla="*/ 22 h 77"/>
                <a:gd name="T42" fmla="*/ 43 w 54"/>
                <a:gd name="T43" fmla="*/ 22 h 77"/>
                <a:gd name="T44" fmla="*/ 43 w 54"/>
                <a:gd name="T45" fmla="*/ 33 h 77"/>
                <a:gd name="T46" fmla="*/ 33 w 54"/>
                <a:gd name="T47" fmla="*/ 33 h 77"/>
                <a:gd name="T48" fmla="*/ 33 w 54"/>
                <a:gd name="T49" fmla="*/ 22 h 77"/>
                <a:gd name="T50" fmla="*/ 22 w 54"/>
                <a:gd name="T51" fmla="*/ 22 h 77"/>
                <a:gd name="T52" fmla="*/ 22 w 54"/>
                <a:gd name="T53" fmla="*/ 33 h 77"/>
                <a:gd name="T54" fmla="*/ 11 w 54"/>
                <a:gd name="T55" fmla="*/ 33 h 77"/>
                <a:gd name="T56" fmla="*/ 11 w 54"/>
                <a:gd name="T57" fmla="*/ 22 h 77"/>
                <a:gd name="T58" fmla="*/ 22 w 54"/>
                <a:gd name="T59" fmla="*/ 22 h 77"/>
                <a:gd name="T60" fmla="*/ 22 w 54"/>
                <a:gd name="T61" fmla="*/ 11 h 77"/>
                <a:gd name="T62" fmla="*/ 11 w 54"/>
                <a:gd name="T63" fmla="*/ 11 h 77"/>
                <a:gd name="T64" fmla="*/ 11 w 54"/>
                <a:gd name="T65" fmla="*/ 0 h 77"/>
                <a:gd name="T66" fmla="*/ 3 w 54"/>
                <a:gd name="T67" fmla="*/ 0 h 77"/>
                <a:gd name="T68" fmla="*/ 0 w 54"/>
                <a:gd name="T69" fmla="*/ 4 h 77"/>
                <a:gd name="T70" fmla="*/ 0 w 54"/>
                <a:gd name="T71" fmla="*/ 51 h 77"/>
                <a:gd name="T72" fmla="*/ 3 w 54"/>
                <a:gd name="T73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7">
                  <a:moveTo>
                    <a:pt x="3" y="55"/>
                  </a:moveTo>
                  <a:cubicBezTo>
                    <a:pt x="6" y="55"/>
                    <a:pt x="8" y="55"/>
                    <a:pt x="11" y="55"/>
                  </a:cubicBezTo>
                  <a:cubicBezTo>
                    <a:pt x="11" y="57"/>
                    <a:pt x="11" y="60"/>
                    <a:pt x="11" y="62"/>
                  </a:cubicBezTo>
                  <a:cubicBezTo>
                    <a:pt x="11" y="65"/>
                    <a:pt x="12" y="66"/>
                    <a:pt x="14" y="66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21" y="66"/>
                    <a:pt x="22" y="65"/>
                    <a:pt x="22" y="62"/>
                  </a:cubicBezTo>
                  <a:cubicBezTo>
                    <a:pt x="22" y="60"/>
                    <a:pt x="22" y="57"/>
                    <a:pt x="22" y="55"/>
                  </a:cubicBezTo>
                  <a:cubicBezTo>
                    <a:pt x="25" y="55"/>
                    <a:pt x="29" y="55"/>
                    <a:pt x="33" y="55"/>
                  </a:cubicBezTo>
                  <a:cubicBezTo>
                    <a:pt x="33" y="61"/>
                    <a:pt x="33" y="67"/>
                    <a:pt x="33" y="73"/>
                  </a:cubicBezTo>
                  <a:cubicBezTo>
                    <a:pt x="33" y="76"/>
                    <a:pt x="34" y="77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2" y="77"/>
                    <a:pt x="43" y="76"/>
                    <a:pt x="43" y="73"/>
                  </a:cubicBezTo>
                  <a:cubicBezTo>
                    <a:pt x="43" y="67"/>
                    <a:pt x="43" y="61"/>
                    <a:pt x="43" y="55"/>
                  </a:cubicBezTo>
                  <a:cubicBezTo>
                    <a:pt x="46" y="55"/>
                    <a:pt x="48" y="55"/>
                    <a:pt x="51" y="55"/>
                  </a:cubicBezTo>
                  <a:cubicBezTo>
                    <a:pt x="53" y="55"/>
                    <a:pt x="54" y="54"/>
                    <a:pt x="54" y="51"/>
                  </a:cubicBezTo>
                  <a:cubicBezTo>
                    <a:pt x="54" y="35"/>
                    <a:pt x="54" y="20"/>
                    <a:pt x="54" y="4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48" y="0"/>
                    <a:pt x="46" y="0"/>
                    <a:pt x="43" y="0"/>
                  </a:cubicBezTo>
                  <a:cubicBezTo>
                    <a:pt x="43" y="4"/>
                    <a:pt x="43" y="8"/>
                    <a:pt x="43" y="11"/>
                  </a:cubicBezTo>
                  <a:cubicBezTo>
                    <a:pt x="40" y="11"/>
                    <a:pt x="36" y="11"/>
                    <a:pt x="33" y="11"/>
                  </a:cubicBezTo>
                  <a:cubicBezTo>
                    <a:pt x="33" y="15"/>
                    <a:pt x="33" y="19"/>
                    <a:pt x="33" y="22"/>
                  </a:cubicBezTo>
                  <a:cubicBezTo>
                    <a:pt x="36" y="22"/>
                    <a:pt x="40" y="22"/>
                    <a:pt x="43" y="22"/>
                  </a:cubicBezTo>
                  <a:cubicBezTo>
                    <a:pt x="43" y="26"/>
                    <a:pt x="43" y="29"/>
                    <a:pt x="43" y="33"/>
                  </a:cubicBezTo>
                  <a:cubicBezTo>
                    <a:pt x="40" y="33"/>
                    <a:pt x="36" y="33"/>
                    <a:pt x="33" y="33"/>
                  </a:cubicBezTo>
                  <a:cubicBezTo>
                    <a:pt x="33" y="29"/>
                    <a:pt x="33" y="26"/>
                    <a:pt x="33" y="22"/>
                  </a:cubicBezTo>
                  <a:cubicBezTo>
                    <a:pt x="29" y="22"/>
                    <a:pt x="25" y="22"/>
                    <a:pt x="22" y="22"/>
                  </a:cubicBezTo>
                  <a:cubicBezTo>
                    <a:pt x="22" y="26"/>
                    <a:pt x="22" y="29"/>
                    <a:pt x="22" y="33"/>
                  </a:cubicBezTo>
                  <a:cubicBezTo>
                    <a:pt x="18" y="33"/>
                    <a:pt x="14" y="33"/>
                    <a:pt x="11" y="33"/>
                  </a:cubicBezTo>
                  <a:cubicBezTo>
                    <a:pt x="11" y="29"/>
                    <a:pt x="11" y="26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18" y="11"/>
                    <a:pt x="14" y="11"/>
                    <a:pt x="11" y="11"/>
                  </a:cubicBezTo>
                  <a:cubicBezTo>
                    <a:pt x="11" y="8"/>
                    <a:pt x="11" y="4"/>
                    <a:pt x="11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5"/>
                    <a:pt x="0" y="51"/>
                  </a:cubicBezTo>
                  <a:cubicBezTo>
                    <a:pt x="0" y="54"/>
                    <a:pt x="1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28"/>
            <p:cNvSpPr/>
            <p:nvPr/>
          </p:nvSpPr>
          <p:spPr bwMode="auto">
            <a:xfrm>
              <a:off x="6786114" y="4264103"/>
              <a:ext cx="203200" cy="139700"/>
            </a:xfrm>
            <a:custGeom>
              <a:avLst/>
              <a:gdLst>
                <a:gd name="T0" fmla="*/ 0 w 32"/>
                <a:gd name="T1" fmla="*/ 4 h 22"/>
                <a:gd name="T2" fmla="*/ 0 w 32"/>
                <a:gd name="T3" fmla="*/ 11 h 22"/>
                <a:gd name="T4" fmla="*/ 11 w 32"/>
                <a:gd name="T5" fmla="*/ 11 h 22"/>
                <a:gd name="T6" fmla="*/ 11 w 32"/>
                <a:gd name="T7" fmla="*/ 22 h 22"/>
                <a:gd name="T8" fmla="*/ 22 w 32"/>
                <a:gd name="T9" fmla="*/ 22 h 22"/>
                <a:gd name="T10" fmla="*/ 22 w 32"/>
                <a:gd name="T11" fmla="*/ 11 h 22"/>
                <a:gd name="T12" fmla="*/ 32 w 32"/>
                <a:gd name="T13" fmla="*/ 11 h 22"/>
                <a:gd name="T14" fmla="*/ 32 w 32"/>
                <a:gd name="T15" fmla="*/ 4 h 22"/>
                <a:gd name="T16" fmla="*/ 29 w 32"/>
                <a:gd name="T17" fmla="*/ 0 h 22"/>
                <a:gd name="T18" fmla="*/ 3 w 32"/>
                <a:gd name="T19" fmla="*/ 0 h 22"/>
                <a:gd name="T20" fmla="*/ 0 w 32"/>
                <a:gd name="T2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0" y="4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3" y="11"/>
                    <a:pt x="7" y="11"/>
                    <a:pt x="11" y="11"/>
                  </a:cubicBezTo>
                  <a:cubicBezTo>
                    <a:pt x="11" y="15"/>
                    <a:pt x="11" y="19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25" y="11"/>
                    <a:pt x="29" y="11"/>
                    <a:pt x="32" y="11"/>
                  </a:cubicBezTo>
                  <a:cubicBezTo>
                    <a:pt x="32" y="9"/>
                    <a:pt x="32" y="7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Line 29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Line 30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31"/>
            <p:cNvSpPr/>
            <p:nvPr/>
          </p:nvSpPr>
          <p:spPr bwMode="auto">
            <a:xfrm>
              <a:off x="11059664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32"/>
            <p:cNvSpPr/>
            <p:nvPr/>
          </p:nvSpPr>
          <p:spPr bwMode="auto">
            <a:xfrm>
              <a:off x="11448601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33"/>
            <p:cNvSpPr/>
            <p:nvPr/>
          </p:nvSpPr>
          <p:spPr bwMode="auto">
            <a:xfrm>
              <a:off x="11129514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34"/>
            <p:cNvSpPr/>
            <p:nvPr/>
          </p:nvSpPr>
          <p:spPr bwMode="auto">
            <a:xfrm>
              <a:off x="11385101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35"/>
            <p:cNvSpPr/>
            <p:nvPr/>
          </p:nvSpPr>
          <p:spPr bwMode="auto">
            <a:xfrm>
              <a:off x="11193014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36"/>
            <p:cNvSpPr/>
            <p:nvPr/>
          </p:nvSpPr>
          <p:spPr bwMode="auto">
            <a:xfrm>
              <a:off x="11193014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37"/>
            <p:cNvSpPr/>
            <p:nvPr/>
          </p:nvSpPr>
          <p:spPr bwMode="auto">
            <a:xfrm>
              <a:off x="9667426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38"/>
            <p:cNvSpPr/>
            <p:nvPr/>
          </p:nvSpPr>
          <p:spPr bwMode="auto">
            <a:xfrm>
              <a:off x="9667426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39"/>
            <p:cNvSpPr/>
            <p:nvPr/>
          </p:nvSpPr>
          <p:spPr bwMode="auto">
            <a:xfrm>
              <a:off x="9602339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40"/>
            <p:cNvSpPr/>
            <p:nvPr/>
          </p:nvSpPr>
          <p:spPr bwMode="auto">
            <a:xfrm>
              <a:off x="8121201" y="1838403"/>
              <a:ext cx="382588" cy="446088"/>
            </a:xfrm>
            <a:custGeom>
              <a:avLst/>
              <a:gdLst>
                <a:gd name="T0" fmla="*/ 43 w 60"/>
                <a:gd name="T1" fmla="*/ 40 h 70"/>
                <a:gd name="T2" fmla="*/ 40 w 60"/>
                <a:gd name="T3" fmla="*/ 44 h 70"/>
                <a:gd name="T4" fmla="*/ 40 w 60"/>
                <a:gd name="T5" fmla="*/ 50 h 70"/>
                <a:gd name="T6" fmla="*/ 50 w 60"/>
                <a:gd name="T7" fmla="*/ 50 h 70"/>
                <a:gd name="T8" fmla="*/ 50 w 60"/>
                <a:gd name="T9" fmla="*/ 60 h 70"/>
                <a:gd name="T10" fmla="*/ 40 w 60"/>
                <a:gd name="T11" fmla="*/ 60 h 70"/>
                <a:gd name="T12" fmla="*/ 40 w 60"/>
                <a:gd name="T13" fmla="*/ 66 h 70"/>
                <a:gd name="T14" fmla="*/ 43 w 60"/>
                <a:gd name="T15" fmla="*/ 70 h 70"/>
                <a:gd name="T16" fmla="*/ 57 w 60"/>
                <a:gd name="T17" fmla="*/ 70 h 70"/>
                <a:gd name="T18" fmla="*/ 60 w 60"/>
                <a:gd name="T19" fmla="*/ 66 h 70"/>
                <a:gd name="T20" fmla="*/ 60 w 60"/>
                <a:gd name="T21" fmla="*/ 3 h 70"/>
                <a:gd name="T22" fmla="*/ 57 w 60"/>
                <a:gd name="T23" fmla="*/ 0 h 70"/>
                <a:gd name="T24" fmla="*/ 13 w 60"/>
                <a:gd name="T25" fmla="*/ 0 h 70"/>
                <a:gd name="T26" fmla="*/ 10 w 60"/>
                <a:gd name="T27" fmla="*/ 3 h 70"/>
                <a:gd name="T28" fmla="*/ 10 w 60"/>
                <a:gd name="T29" fmla="*/ 40 h 70"/>
                <a:gd name="T30" fmla="*/ 3 w 60"/>
                <a:gd name="T31" fmla="*/ 40 h 70"/>
                <a:gd name="T32" fmla="*/ 0 w 60"/>
                <a:gd name="T33" fmla="*/ 44 h 70"/>
                <a:gd name="T34" fmla="*/ 0 w 60"/>
                <a:gd name="T35" fmla="*/ 50 h 70"/>
                <a:gd name="T36" fmla="*/ 10 w 60"/>
                <a:gd name="T37" fmla="*/ 50 h 70"/>
                <a:gd name="T38" fmla="*/ 10 w 60"/>
                <a:gd name="T39" fmla="*/ 60 h 70"/>
                <a:gd name="T40" fmla="*/ 0 w 60"/>
                <a:gd name="T41" fmla="*/ 60 h 70"/>
                <a:gd name="T42" fmla="*/ 0 w 60"/>
                <a:gd name="T43" fmla="*/ 66 h 70"/>
                <a:gd name="T44" fmla="*/ 3 w 60"/>
                <a:gd name="T45" fmla="*/ 70 h 70"/>
                <a:gd name="T46" fmla="*/ 16 w 60"/>
                <a:gd name="T47" fmla="*/ 70 h 70"/>
                <a:gd name="T48" fmla="*/ 20 w 60"/>
                <a:gd name="T49" fmla="*/ 66 h 70"/>
                <a:gd name="T50" fmla="*/ 20 w 60"/>
                <a:gd name="T51" fmla="*/ 10 h 70"/>
                <a:gd name="T52" fmla="*/ 50 w 60"/>
                <a:gd name="T53" fmla="*/ 10 h 70"/>
                <a:gd name="T54" fmla="*/ 50 w 60"/>
                <a:gd name="T55" fmla="*/ 40 h 70"/>
                <a:gd name="T56" fmla="*/ 43 w 60"/>
                <a:gd name="T5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70">
                  <a:moveTo>
                    <a:pt x="43" y="40"/>
                  </a:moveTo>
                  <a:cubicBezTo>
                    <a:pt x="41" y="40"/>
                    <a:pt x="40" y="41"/>
                    <a:pt x="40" y="44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3" y="50"/>
                    <a:pt x="47" y="50"/>
                    <a:pt x="50" y="50"/>
                  </a:cubicBezTo>
                  <a:cubicBezTo>
                    <a:pt x="50" y="53"/>
                    <a:pt x="50" y="57"/>
                    <a:pt x="50" y="60"/>
                  </a:cubicBezTo>
                  <a:cubicBezTo>
                    <a:pt x="47" y="60"/>
                    <a:pt x="43" y="60"/>
                    <a:pt x="40" y="60"/>
                  </a:cubicBezTo>
                  <a:cubicBezTo>
                    <a:pt x="40" y="62"/>
                    <a:pt x="40" y="64"/>
                    <a:pt x="40" y="66"/>
                  </a:cubicBezTo>
                  <a:cubicBezTo>
                    <a:pt x="40" y="69"/>
                    <a:pt x="41" y="70"/>
                    <a:pt x="43" y="70"/>
                  </a:cubicBezTo>
                  <a:cubicBezTo>
                    <a:pt x="48" y="70"/>
                    <a:pt x="52" y="70"/>
                    <a:pt x="57" y="70"/>
                  </a:cubicBezTo>
                  <a:cubicBezTo>
                    <a:pt x="59" y="70"/>
                    <a:pt x="60" y="69"/>
                    <a:pt x="60" y="66"/>
                  </a:cubicBezTo>
                  <a:cubicBezTo>
                    <a:pt x="60" y="45"/>
                    <a:pt x="60" y="24"/>
                    <a:pt x="60" y="3"/>
                  </a:cubicBezTo>
                  <a:cubicBezTo>
                    <a:pt x="60" y="1"/>
                    <a:pt x="59" y="0"/>
                    <a:pt x="57" y="0"/>
                  </a:cubicBezTo>
                  <a:cubicBezTo>
                    <a:pt x="42" y="0"/>
                    <a:pt x="28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10" y="15"/>
                    <a:pt x="10" y="28"/>
                    <a:pt x="10" y="40"/>
                  </a:cubicBezTo>
                  <a:cubicBezTo>
                    <a:pt x="7" y="40"/>
                    <a:pt x="5" y="40"/>
                    <a:pt x="3" y="40"/>
                  </a:cubicBezTo>
                  <a:cubicBezTo>
                    <a:pt x="1" y="40"/>
                    <a:pt x="0" y="41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3" y="50"/>
                    <a:pt x="6" y="50"/>
                    <a:pt x="10" y="50"/>
                  </a:cubicBezTo>
                  <a:cubicBezTo>
                    <a:pt x="10" y="53"/>
                    <a:pt x="10" y="57"/>
                    <a:pt x="10" y="60"/>
                  </a:cubicBezTo>
                  <a:cubicBezTo>
                    <a:pt x="6" y="60"/>
                    <a:pt x="3" y="60"/>
                    <a:pt x="0" y="60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7" y="70"/>
                    <a:pt x="12" y="70"/>
                    <a:pt x="16" y="70"/>
                  </a:cubicBezTo>
                  <a:cubicBezTo>
                    <a:pt x="19" y="70"/>
                    <a:pt x="20" y="69"/>
                    <a:pt x="20" y="66"/>
                  </a:cubicBezTo>
                  <a:cubicBezTo>
                    <a:pt x="20" y="47"/>
                    <a:pt x="20" y="29"/>
                    <a:pt x="20" y="10"/>
                  </a:cubicBezTo>
                  <a:cubicBezTo>
                    <a:pt x="30" y="10"/>
                    <a:pt x="40" y="10"/>
                    <a:pt x="50" y="10"/>
                  </a:cubicBezTo>
                  <a:cubicBezTo>
                    <a:pt x="50" y="20"/>
                    <a:pt x="50" y="30"/>
                    <a:pt x="50" y="40"/>
                  </a:cubicBezTo>
                  <a:cubicBezTo>
                    <a:pt x="48" y="40"/>
                    <a:pt x="46" y="40"/>
                    <a:pt x="4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41"/>
            <p:cNvSpPr/>
            <p:nvPr/>
          </p:nvSpPr>
          <p:spPr bwMode="auto">
            <a:xfrm>
              <a:off x="8311701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8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42"/>
            <p:cNvSpPr/>
            <p:nvPr/>
          </p:nvSpPr>
          <p:spPr bwMode="auto">
            <a:xfrm>
              <a:off x="8056114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7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43"/>
            <p:cNvSpPr/>
            <p:nvPr/>
          </p:nvSpPr>
          <p:spPr bwMode="auto">
            <a:xfrm>
              <a:off x="7060751" y="1895553"/>
              <a:ext cx="63500" cy="325438"/>
            </a:xfrm>
            <a:custGeom>
              <a:avLst/>
              <a:gdLst>
                <a:gd name="T0" fmla="*/ 10 w 10"/>
                <a:gd name="T1" fmla="*/ 4 h 51"/>
                <a:gd name="T2" fmla="*/ 7 w 10"/>
                <a:gd name="T3" fmla="*/ 0 h 51"/>
                <a:gd name="T4" fmla="*/ 0 w 10"/>
                <a:gd name="T5" fmla="*/ 0 h 51"/>
                <a:gd name="T6" fmla="*/ 0 w 10"/>
                <a:gd name="T7" fmla="*/ 51 h 51"/>
                <a:gd name="T8" fmla="*/ 7 w 10"/>
                <a:gd name="T9" fmla="*/ 51 h 51"/>
                <a:gd name="T10" fmla="*/ 10 w 10"/>
                <a:gd name="T11" fmla="*/ 48 h 51"/>
                <a:gd name="T12" fmla="*/ 10 w 10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10" y="4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17"/>
                    <a:pt x="0" y="34"/>
                    <a:pt x="0" y="51"/>
                  </a:cubicBezTo>
                  <a:cubicBezTo>
                    <a:pt x="2" y="51"/>
                    <a:pt x="5" y="51"/>
                    <a:pt x="7" y="51"/>
                  </a:cubicBezTo>
                  <a:cubicBezTo>
                    <a:pt x="9" y="51"/>
                    <a:pt x="10" y="50"/>
                    <a:pt x="10" y="48"/>
                  </a:cubicBezTo>
                  <a:cubicBezTo>
                    <a:pt x="10" y="33"/>
                    <a:pt x="10" y="1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44"/>
            <p:cNvSpPr/>
            <p:nvPr/>
          </p:nvSpPr>
          <p:spPr bwMode="auto">
            <a:xfrm>
              <a:off x="6740076" y="1832053"/>
              <a:ext cx="320675" cy="63500"/>
            </a:xfrm>
            <a:custGeom>
              <a:avLst/>
              <a:gdLst>
                <a:gd name="T0" fmla="*/ 47 w 50"/>
                <a:gd name="T1" fmla="*/ 0 h 10"/>
                <a:gd name="T2" fmla="*/ 50 w 50"/>
                <a:gd name="T3" fmla="*/ 4 h 10"/>
                <a:gd name="T4" fmla="*/ 50 w 50"/>
                <a:gd name="T5" fmla="*/ 10 h 10"/>
                <a:gd name="T6" fmla="*/ 0 w 50"/>
                <a:gd name="T7" fmla="*/ 10 h 10"/>
                <a:gd name="T8" fmla="*/ 0 w 50"/>
                <a:gd name="T9" fmla="*/ 4 h 10"/>
                <a:gd name="T10" fmla="*/ 3 w 50"/>
                <a:gd name="T11" fmla="*/ 0 h 10"/>
                <a:gd name="T12" fmla="*/ 47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7" y="0"/>
                  </a:moveTo>
                  <a:cubicBezTo>
                    <a:pt x="49" y="0"/>
                    <a:pt x="50" y="1"/>
                    <a:pt x="50" y="4"/>
                  </a:cubicBezTo>
                  <a:cubicBezTo>
                    <a:pt x="50" y="6"/>
                    <a:pt x="50" y="8"/>
                    <a:pt x="50" y="10"/>
                  </a:cubicBezTo>
                  <a:cubicBezTo>
                    <a:pt x="33" y="10"/>
                    <a:pt x="17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3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45"/>
            <p:cNvSpPr/>
            <p:nvPr/>
          </p:nvSpPr>
          <p:spPr bwMode="auto">
            <a:xfrm>
              <a:off x="6740076" y="2220991"/>
              <a:ext cx="320675" cy="63500"/>
            </a:xfrm>
            <a:custGeom>
              <a:avLst/>
              <a:gdLst>
                <a:gd name="T0" fmla="*/ 50 w 50"/>
                <a:gd name="T1" fmla="*/ 7 h 10"/>
                <a:gd name="T2" fmla="*/ 47 w 50"/>
                <a:gd name="T3" fmla="*/ 10 h 10"/>
                <a:gd name="T4" fmla="*/ 3 w 50"/>
                <a:gd name="T5" fmla="*/ 10 h 10"/>
                <a:gd name="T6" fmla="*/ 0 w 50"/>
                <a:gd name="T7" fmla="*/ 7 h 10"/>
                <a:gd name="T8" fmla="*/ 0 w 50"/>
                <a:gd name="T9" fmla="*/ 0 h 10"/>
                <a:gd name="T10" fmla="*/ 50 w 50"/>
                <a:gd name="T11" fmla="*/ 0 h 10"/>
                <a:gd name="T12" fmla="*/ 50 w 5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50" y="7"/>
                  </a:moveTo>
                  <a:cubicBezTo>
                    <a:pt x="50" y="9"/>
                    <a:pt x="49" y="10"/>
                    <a:pt x="47" y="10"/>
                  </a:cubicBezTo>
                  <a:cubicBezTo>
                    <a:pt x="32" y="10"/>
                    <a:pt x="18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7" y="0"/>
                    <a:pt x="33" y="0"/>
                    <a:pt x="50" y="0"/>
                  </a:cubicBezTo>
                  <a:cubicBezTo>
                    <a:pt x="50" y="2"/>
                    <a:pt x="50" y="4"/>
                    <a:pt x="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46"/>
            <p:cNvSpPr/>
            <p:nvPr/>
          </p:nvSpPr>
          <p:spPr bwMode="auto">
            <a:xfrm>
              <a:off x="6676576" y="1895553"/>
              <a:ext cx="63500" cy="325438"/>
            </a:xfrm>
            <a:custGeom>
              <a:avLst/>
              <a:gdLst>
                <a:gd name="T0" fmla="*/ 3 w 10"/>
                <a:gd name="T1" fmla="*/ 51 h 51"/>
                <a:gd name="T2" fmla="*/ 0 w 10"/>
                <a:gd name="T3" fmla="*/ 48 h 51"/>
                <a:gd name="T4" fmla="*/ 0 w 10"/>
                <a:gd name="T5" fmla="*/ 4 h 51"/>
                <a:gd name="T6" fmla="*/ 3 w 10"/>
                <a:gd name="T7" fmla="*/ 0 h 51"/>
                <a:gd name="T8" fmla="*/ 10 w 10"/>
                <a:gd name="T9" fmla="*/ 0 h 51"/>
                <a:gd name="T10" fmla="*/ 10 w 10"/>
                <a:gd name="T11" fmla="*/ 51 h 51"/>
                <a:gd name="T12" fmla="*/ 3 w 10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3" y="51"/>
                  </a:moveTo>
                  <a:cubicBezTo>
                    <a:pt x="1" y="51"/>
                    <a:pt x="0" y="50"/>
                    <a:pt x="0" y="48"/>
                  </a:cubicBezTo>
                  <a:cubicBezTo>
                    <a:pt x="0" y="33"/>
                    <a:pt x="0" y="18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17"/>
                    <a:pt x="10" y="34"/>
                    <a:pt x="10" y="51"/>
                  </a:cubicBezTo>
                  <a:cubicBezTo>
                    <a:pt x="8" y="51"/>
                    <a:pt x="5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47"/>
            <p:cNvSpPr/>
            <p:nvPr/>
          </p:nvSpPr>
          <p:spPr bwMode="auto">
            <a:xfrm>
              <a:off x="6868664" y="1965403"/>
              <a:ext cx="127000" cy="128588"/>
            </a:xfrm>
            <a:custGeom>
              <a:avLst/>
              <a:gdLst>
                <a:gd name="T0" fmla="*/ 17 w 20"/>
                <a:gd name="T1" fmla="*/ 10 h 20"/>
                <a:gd name="T2" fmla="*/ 10 w 20"/>
                <a:gd name="T3" fmla="*/ 10 h 20"/>
                <a:gd name="T4" fmla="*/ 10 w 20"/>
                <a:gd name="T5" fmla="*/ 10 h 20"/>
                <a:gd name="T6" fmla="*/ 10 w 20"/>
                <a:gd name="T7" fmla="*/ 3 h 20"/>
                <a:gd name="T8" fmla="*/ 7 w 20"/>
                <a:gd name="T9" fmla="*/ 0 h 20"/>
                <a:gd name="T10" fmla="*/ 3 w 20"/>
                <a:gd name="T11" fmla="*/ 0 h 20"/>
                <a:gd name="T12" fmla="*/ 0 w 20"/>
                <a:gd name="T13" fmla="*/ 3 h 20"/>
                <a:gd name="T14" fmla="*/ 0 w 20"/>
                <a:gd name="T15" fmla="*/ 16 h 20"/>
                <a:gd name="T16" fmla="*/ 3 w 20"/>
                <a:gd name="T17" fmla="*/ 20 h 20"/>
                <a:gd name="T18" fmla="*/ 17 w 20"/>
                <a:gd name="T19" fmla="*/ 20 h 20"/>
                <a:gd name="T20" fmla="*/ 20 w 20"/>
                <a:gd name="T21" fmla="*/ 16 h 20"/>
                <a:gd name="T22" fmla="*/ 20 w 20"/>
                <a:gd name="T23" fmla="*/ 13 h 20"/>
                <a:gd name="T24" fmla="*/ 17 w 20"/>
                <a:gd name="T2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7" y="10"/>
                  </a:moveTo>
                  <a:cubicBezTo>
                    <a:pt x="15" y="10"/>
                    <a:pt x="12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7"/>
                    <a:pt x="10" y="5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1"/>
                    <a:pt x="19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48"/>
            <p:cNvSpPr/>
            <p:nvPr/>
          </p:nvSpPr>
          <p:spPr bwMode="auto">
            <a:xfrm>
              <a:off x="9634089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49"/>
            <p:cNvSpPr/>
            <p:nvPr/>
          </p:nvSpPr>
          <p:spPr bwMode="auto">
            <a:xfrm>
              <a:off x="9507089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50"/>
            <p:cNvSpPr/>
            <p:nvPr/>
          </p:nvSpPr>
          <p:spPr bwMode="auto">
            <a:xfrm>
              <a:off x="9889676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51"/>
            <p:cNvSpPr/>
            <p:nvPr/>
          </p:nvSpPr>
          <p:spPr bwMode="auto">
            <a:xfrm>
              <a:off x="9889676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52"/>
            <p:cNvSpPr/>
            <p:nvPr/>
          </p:nvSpPr>
          <p:spPr bwMode="auto">
            <a:xfrm>
              <a:off x="9826176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53"/>
            <p:cNvSpPr/>
            <p:nvPr/>
          </p:nvSpPr>
          <p:spPr bwMode="auto">
            <a:xfrm>
              <a:off x="9954764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54"/>
            <p:cNvSpPr/>
            <p:nvPr/>
          </p:nvSpPr>
          <p:spPr bwMode="auto">
            <a:xfrm>
              <a:off x="11091414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55"/>
            <p:cNvSpPr/>
            <p:nvPr/>
          </p:nvSpPr>
          <p:spPr bwMode="auto">
            <a:xfrm>
              <a:off x="11353351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56"/>
            <p:cNvSpPr/>
            <p:nvPr/>
          </p:nvSpPr>
          <p:spPr bwMode="auto">
            <a:xfrm>
              <a:off x="11224764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57"/>
            <p:cNvSpPr/>
            <p:nvPr/>
          </p:nvSpPr>
          <p:spPr bwMode="auto">
            <a:xfrm>
              <a:off x="11283501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58"/>
            <p:cNvSpPr/>
            <p:nvPr/>
          </p:nvSpPr>
          <p:spPr bwMode="auto">
            <a:xfrm>
              <a:off x="11205714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59"/>
            <p:cNvSpPr>
              <a:spLocks noEditPoints="1"/>
            </p:cNvSpPr>
            <p:nvPr/>
          </p:nvSpPr>
          <p:spPr bwMode="auto">
            <a:xfrm>
              <a:off x="6638476" y="5438853"/>
              <a:ext cx="523875" cy="458788"/>
            </a:xfrm>
            <a:custGeom>
              <a:avLst/>
              <a:gdLst>
                <a:gd name="T0" fmla="*/ 79 w 82"/>
                <a:gd name="T1" fmla="*/ 0 h 72"/>
                <a:gd name="T2" fmla="*/ 3 w 82"/>
                <a:gd name="T3" fmla="*/ 0 h 72"/>
                <a:gd name="T4" fmla="*/ 0 w 82"/>
                <a:gd name="T5" fmla="*/ 3 h 72"/>
                <a:gd name="T6" fmla="*/ 0 w 82"/>
                <a:gd name="T7" fmla="*/ 69 h 72"/>
                <a:gd name="T8" fmla="*/ 3 w 82"/>
                <a:gd name="T9" fmla="*/ 72 h 72"/>
                <a:gd name="T10" fmla="*/ 79 w 82"/>
                <a:gd name="T11" fmla="*/ 72 h 72"/>
                <a:gd name="T12" fmla="*/ 82 w 82"/>
                <a:gd name="T13" fmla="*/ 69 h 72"/>
                <a:gd name="T14" fmla="*/ 82 w 82"/>
                <a:gd name="T15" fmla="*/ 3 h 72"/>
                <a:gd name="T16" fmla="*/ 79 w 82"/>
                <a:gd name="T17" fmla="*/ 0 h 72"/>
                <a:gd name="T18" fmla="*/ 72 w 82"/>
                <a:gd name="T19" fmla="*/ 62 h 72"/>
                <a:gd name="T20" fmla="*/ 10 w 82"/>
                <a:gd name="T21" fmla="*/ 62 h 72"/>
                <a:gd name="T22" fmla="*/ 10 w 82"/>
                <a:gd name="T23" fmla="*/ 10 h 72"/>
                <a:gd name="T24" fmla="*/ 72 w 82"/>
                <a:gd name="T25" fmla="*/ 10 h 72"/>
                <a:gd name="T26" fmla="*/ 72 w 82"/>
                <a:gd name="T27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2">
                  <a:moveTo>
                    <a:pt x="79" y="0"/>
                  </a:moveTo>
                  <a:cubicBezTo>
                    <a:pt x="54" y="0"/>
                    <a:pt x="28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47"/>
                    <a:pt x="0" y="69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54" y="72"/>
                    <a:pt x="79" y="72"/>
                  </a:cubicBezTo>
                  <a:cubicBezTo>
                    <a:pt x="81" y="72"/>
                    <a:pt x="82" y="71"/>
                    <a:pt x="82" y="69"/>
                  </a:cubicBezTo>
                  <a:cubicBezTo>
                    <a:pt x="82" y="47"/>
                    <a:pt x="82" y="25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lose/>
                  <a:moveTo>
                    <a:pt x="72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2" y="10"/>
                    <a:pt x="72" y="10"/>
                    <a:pt x="72" y="10"/>
                  </a:cubicBezTo>
                  <a:lnTo>
                    <a:pt x="7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60"/>
            <p:cNvSpPr/>
            <p:nvPr/>
          </p:nvSpPr>
          <p:spPr bwMode="auto">
            <a:xfrm>
              <a:off x="6982964" y="5629353"/>
              <a:ext cx="71438" cy="77788"/>
            </a:xfrm>
            <a:custGeom>
              <a:avLst/>
              <a:gdLst>
                <a:gd name="T0" fmla="*/ 3 w 11"/>
                <a:gd name="T1" fmla="*/ 10 h 12"/>
                <a:gd name="T2" fmla="*/ 9 w 11"/>
                <a:gd name="T3" fmla="*/ 10 h 12"/>
                <a:gd name="T4" fmla="*/ 11 w 11"/>
                <a:gd name="T5" fmla="*/ 10 h 12"/>
                <a:gd name="T6" fmla="*/ 11 w 11"/>
                <a:gd name="T7" fmla="*/ 9 h 12"/>
                <a:gd name="T8" fmla="*/ 11 w 11"/>
                <a:gd name="T9" fmla="*/ 3 h 12"/>
                <a:gd name="T10" fmla="*/ 11 w 11"/>
                <a:gd name="T11" fmla="*/ 2 h 12"/>
                <a:gd name="T12" fmla="*/ 9 w 11"/>
                <a:gd name="T13" fmla="*/ 2 h 12"/>
                <a:gd name="T14" fmla="*/ 9 w 11"/>
                <a:gd name="T15" fmla="*/ 10 h 12"/>
                <a:gd name="T16" fmla="*/ 9 w 11"/>
                <a:gd name="T17" fmla="*/ 11 h 12"/>
                <a:gd name="T18" fmla="*/ 8 w 11"/>
                <a:gd name="T19" fmla="*/ 12 h 12"/>
                <a:gd name="T20" fmla="*/ 1 w 11"/>
                <a:gd name="T21" fmla="*/ 12 h 12"/>
                <a:gd name="T22" fmla="*/ 0 w 11"/>
                <a:gd name="T23" fmla="*/ 11 h 12"/>
                <a:gd name="T24" fmla="*/ 0 w 11"/>
                <a:gd name="T25" fmla="*/ 1 h 12"/>
                <a:gd name="T26" fmla="*/ 1 w 11"/>
                <a:gd name="T27" fmla="*/ 0 h 12"/>
                <a:gd name="T28" fmla="*/ 8 w 11"/>
                <a:gd name="T29" fmla="*/ 0 h 12"/>
                <a:gd name="T30" fmla="*/ 9 w 11"/>
                <a:gd name="T31" fmla="*/ 1 h 12"/>
                <a:gd name="T32" fmla="*/ 9 w 11"/>
                <a:gd name="T33" fmla="*/ 2 h 12"/>
                <a:gd name="T34" fmla="*/ 3 w 11"/>
                <a:gd name="T35" fmla="*/ 2 h 12"/>
                <a:gd name="T36" fmla="*/ 3 w 11"/>
                <a:gd name="T3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2">
                  <a:moveTo>
                    <a:pt x="3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1" y="5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5"/>
                    <a:pt x="9" y="7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3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8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3" y="5"/>
                    <a:pt x="3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61"/>
            <p:cNvSpPr/>
            <p:nvPr/>
          </p:nvSpPr>
          <p:spPr bwMode="auto">
            <a:xfrm>
              <a:off x="6919464" y="5692853"/>
              <a:ext cx="50800" cy="14288"/>
            </a:xfrm>
            <a:custGeom>
              <a:avLst/>
              <a:gdLst>
                <a:gd name="T0" fmla="*/ 8 w 8"/>
                <a:gd name="T1" fmla="*/ 2 h 2"/>
                <a:gd name="T2" fmla="*/ 1 w 8"/>
                <a:gd name="T3" fmla="*/ 2 h 2"/>
                <a:gd name="T4" fmla="*/ 0 w 8"/>
                <a:gd name="T5" fmla="*/ 1 h 2"/>
                <a:gd name="T6" fmla="*/ 0 w 8"/>
                <a:gd name="T7" fmla="*/ 0 h 2"/>
                <a:gd name="T8" fmla="*/ 8 w 8"/>
                <a:gd name="T9" fmla="*/ 0 h 2"/>
                <a:gd name="T10" fmla="*/ 8 w 8"/>
                <a:gd name="T11" fmla="*/ 0 h 2"/>
                <a:gd name="T12" fmla="*/ 8 w 8"/>
                <a:gd name="T13" fmla="*/ 1 h 2"/>
                <a:gd name="T14" fmla="*/ 8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62"/>
            <p:cNvSpPr/>
            <p:nvPr/>
          </p:nvSpPr>
          <p:spPr bwMode="auto">
            <a:xfrm>
              <a:off x="6919464" y="5629353"/>
              <a:ext cx="50800" cy="12700"/>
            </a:xfrm>
            <a:custGeom>
              <a:avLst/>
              <a:gdLst>
                <a:gd name="T0" fmla="*/ 8 w 8"/>
                <a:gd name="T1" fmla="*/ 1 h 2"/>
                <a:gd name="T2" fmla="*/ 8 w 8"/>
                <a:gd name="T3" fmla="*/ 2 h 2"/>
                <a:gd name="T4" fmla="*/ 8 w 8"/>
                <a:gd name="T5" fmla="*/ 2 h 2"/>
                <a:gd name="T6" fmla="*/ 0 w 8"/>
                <a:gd name="T7" fmla="*/ 2 h 2"/>
                <a:gd name="T8" fmla="*/ 0 w 8"/>
                <a:gd name="T9" fmla="*/ 1 h 2"/>
                <a:gd name="T10" fmla="*/ 1 w 8"/>
                <a:gd name="T11" fmla="*/ 0 h 2"/>
                <a:gd name="T12" fmla="*/ 8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63"/>
            <p:cNvSpPr/>
            <p:nvPr/>
          </p:nvSpPr>
          <p:spPr bwMode="auto">
            <a:xfrm>
              <a:off x="6906764" y="5642053"/>
              <a:ext cx="50800" cy="50800"/>
            </a:xfrm>
            <a:custGeom>
              <a:avLst/>
              <a:gdLst>
                <a:gd name="T0" fmla="*/ 2 w 8"/>
                <a:gd name="T1" fmla="*/ 3 h 8"/>
                <a:gd name="T2" fmla="*/ 8 w 8"/>
                <a:gd name="T3" fmla="*/ 3 h 8"/>
                <a:gd name="T4" fmla="*/ 8 w 8"/>
                <a:gd name="T5" fmla="*/ 4 h 8"/>
                <a:gd name="T6" fmla="*/ 8 w 8"/>
                <a:gd name="T7" fmla="*/ 5 h 8"/>
                <a:gd name="T8" fmla="*/ 8 w 8"/>
                <a:gd name="T9" fmla="*/ 5 h 8"/>
                <a:gd name="T10" fmla="*/ 2 w 8"/>
                <a:gd name="T11" fmla="*/ 5 h 8"/>
                <a:gd name="T12" fmla="*/ 2 w 8"/>
                <a:gd name="T13" fmla="*/ 8 h 8"/>
                <a:gd name="T14" fmla="*/ 0 w 8"/>
                <a:gd name="T15" fmla="*/ 8 h 8"/>
                <a:gd name="T16" fmla="*/ 0 w 8"/>
                <a:gd name="T17" fmla="*/ 7 h 8"/>
                <a:gd name="T18" fmla="*/ 0 w 8"/>
                <a:gd name="T19" fmla="*/ 1 h 8"/>
                <a:gd name="T20" fmla="*/ 0 w 8"/>
                <a:gd name="T21" fmla="*/ 0 h 8"/>
                <a:gd name="T22" fmla="*/ 2 w 8"/>
                <a:gd name="T23" fmla="*/ 0 h 8"/>
                <a:gd name="T24" fmla="*/ 2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5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64"/>
            <p:cNvSpPr/>
            <p:nvPr/>
          </p:nvSpPr>
          <p:spPr bwMode="auto">
            <a:xfrm>
              <a:off x="6843264" y="5692853"/>
              <a:ext cx="50800" cy="14288"/>
            </a:xfrm>
            <a:custGeom>
              <a:avLst/>
              <a:gdLst>
                <a:gd name="T0" fmla="*/ 0 w 8"/>
                <a:gd name="T1" fmla="*/ 0 h 2"/>
                <a:gd name="T2" fmla="*/ 7 w 8"/>
                <a:gd name="T3" fmla="*/ 0 h 2"/>
                <a:gd name="T4" fmla="*/ 8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0 w 8"/>
                <a:gd name="T11" fmla="*/ 2 h 2"/>
                <a:gd name="T12" fmla="*/ 0 w 8"/>
                <a:gd name="T13" fmla="*/ 1 h 2"/>
                <a:gd name="T14" fmla="*/ 0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65"/>
            <p:cNvSpPr/>
            <p:nvPr/>
          </p:nvSpPr>
          <p:spPr bwMode="auto">
            <a:xfrm>
              <a:off x="6830564" y="5629353"/>
              <a:ext cx="12700" cy="63500"/>
            </a:xfrm>
            <a:custGeom>
              <a:avLst/>
              <a:gdLst>
                <a:gd name="T0" fmla="*/ 0 w 2"/>
                <a:gd name="T1" fmla="*/ 9 h 10"/>
                <a:gd name="T2" fmla="*/ 0 w 2"/>
                <a:gd name="T3" fmla="*/ 1 h 10"/>
                <a:gd name="T4" fmla="*/ 0 w 2"/>
                <a:gd name="T5" fmla="*/ 0 h 10"/>
                <a:gd name="T6" fmla="*/ 1 w 2"/>
                <a:gd name="T7" fmla="*/ 0 h 10"/>
                <a:gd name="T8" fmla="*/ 2 w 2"/>
                <a:gd name="T9" fmla="*/ 1 h 10"/>
                <a:gd name="T10" fmla="*/ 2 w 2"/>
                <a:gd name="T11" fmla="*/ 10 h 10"/>
                <a:gd name="T12" fmla="*/ 0 w 2"/>
                <a:gd name="T13" fmla="*/ 10 h 10"/>
                <a:gd name="T14" fmla="*/ 0 w 2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0">
                  <a:moveTo>
                    <a:pt x="0" y="9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66"/>
            <p:cNvSpPr/>
            <p:nvPr/>
          </p:nvSpPr>
          <p:spPr bwMode="auto">
            <a:xfrm>
              <a:off x="6798814" y="5642053"/>
              <a:ext cx="19050" cy="50800"/>
            </a:xfrm>
            <a:custGeom>
              <a:avLst/>
              <a:gdLst>
                <a:gd name="T0" fmla="*/ 0 w 3"/>
                <a:gd name="T1" fmla="*/ 0 h 8"/>
                <a:gd name="T2" fmla="*/ 2 w 3"/>
                <a:gd name="T3" fmla="*/ 0 h 8"/>
                <a:gd name="T4" fmla="*/ 3 w 3"/>
                <a:gd name="T5" fmla="*/ 1 h 8"/>
                <a:gd name="T6" fmla="*/ 3 w 3"/>
                <a:gd name="T7" fmla="*/ 7 h 8"/>
                <a:gd name="T8" fmla="*/ 2 w 3"/>
                <a:gd name="T9" fmla="*/ 8 h 8"/>
                <a:gd name="T10" fmla="*/ 0 w 3"/>
                <a:gd name="T11" fmla="*/ 8 h 8"/>
                <a:gd name="T12" fmla="*/ 0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67"/>
            <p:cNvSpPr/>
            <p:nvPr/>
          </p:nvSpPr>
          <p:spPr bwMode="auto">
            <a:xfrm>
              <a:off x="6759126" y="5692853"/>
              <a:ext cx="39688" cy="14288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1 h 2"/>
                <a:gd name="T4" fmla="*/ 6 w 6"/>
                <a:gd name="T5" fmla="*/ 2 h 2"/>
                <a:gd name="T6" fmla="*/ 1 w 6"/>
                <a:gd name="T7" fmla="*/ 2 h 2"/>
                <a:gd name="T8" fmla="*/ 0 w 6"/>
                <a:gd name="T9" fmla="*/ 1 h 2"/>
                <a:gd name="T10" fmla="*/ 0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68"/>
            <p:cNvSpPr/>
            <p:nvPr/>
          </p:nvSpPr>
          <p:spPr bwMode="auto">
            <a:xfrm>
              <a:off x="6759126" y="5629353"/>
              <a:ext cx="39688" cy="12700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1 h 2"/>
                <a:gd name="T4" fmla="*/ 1 w 6"/>
                <a:gd name="T5" fmla="*/ 0 h 2"/>
                <a:gd name="T6" fmla="*/ 6 w 6"/>
                <a:gd name="T7" fmla="*/ 0 h 2"/>
                <a:gd name="T8" fmla="*/ 6 w 6"/>
                <a:gd name="T9" fmla="*/ 1 h 2"/>
                <a:gd name="T10" fmla="*/ 6 w 6"/>
                <a:gd name="T11" fmla="*/ 2 h 2"/>
                <a:gd name="T12" fmla="*/ 0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69"/>
            <p:cNvSpPr/>
            <p:nvPr/>
          </p:nvSpPr>
          <p:spPr bwMode="auto">
            <a:xfrm>
              <a:off x="6746426" y="5642053"/>
              <a:ext cx="12700" cy="50800"/>
            </a:xfrm>
            <a:custGeom>
              <a:avLst/>
              <a:gdLst>
                <a:gd name="T0" fmla="*/ 0 w 2"/>
                <a:gd name="T1" fmla="*/ 7 h 8"/>
                <a:gd name="T2" fmla="*/ 0 w 2"/>
                <a:gd name="T3" fmla="*/ 1 h 8"/>
                <a:gd name="T4" fmla="*/ 1 w 2"/>
                <a:gd name="T5" fmla="*/ 0 h 8"/>
                <a:gd name="T6" fmla="*/ 2 w 2"/>
                <a:gd name="T7" fmla="*/ 0 h 8"/>
                <a:gd name="T8" fmla="*/ 2 w 2"/>
                <a:gd name="T9" fmla="*/ 8 h 8"/>
                <a:gd name="T10" fmla="*/ 1 w 2"/>
                <a:gd name="T11" fmla="*/ 8 h 8"/>
                <a:gd name="T12" fmla="*/ 0 w 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5"/>
                    <a:pt x="2" y="8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82"/>
            <p:cNvSpPr/>
            <p:nvPr/>
          </p:nvSpPr>
          <p:spPr bwMode="auto">
            <a:xfrm>
              <a:off x="8260901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83"/>
            <p:cNvSpPr/>
            <p:nvPr/>
          </p:nvSpPr>
          <p:spPr bwMode="auto">
            <a:xfrm>
              <a:off x="8395839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84"/>
            <p:cNvSpPr/>
            <p:nvPr/>
          </p:nvSpPr>
          <p:spPr bwMode="auto">
            <a:xfrm>
              <a:off x="8260901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85"/>
            <p:cNvSpPr/>
            <p:nvPr/>
          </p:nvSpPr>
          <p:spPr bwMode="auto">
            <a:xfrm>
              <a:off x="8184701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86"/>
            <p:cNvSpPr/>
            <p:nvPr/>
          </p:nvSpPr>
          <p:spPr bwMode="auto">
            <a:xfrm>
              <a:off x="9595989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87"/>
            <p:cNvSpPr/>
            <p:nvPr/>
          </p:nvSpPr>
          <p:spPr bwMode="auto">
            <a:xfrm>
              <a:off x="9661076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88"/>
            <p:cNvSpPr/>
            <p:nvPr/>
          </p:nvSpPr>
          <p:spPr bwMode="auto">
            <a:xfrm>
              <a:off x="9526139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89"/>
            <p:cNvSpPr/>
            <p:nvPr/>
          </p:nvSpPr>
          <p:spPr bwMode="auto">
            <a:xfrm>
              <a:off x="9595989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90"/>
            <p:cNvSpPr/>
            <p:nvPr/>
          </p:nvSpPr>
          <p:spPr bwMode="auto">
            <a:xfrm>
              <a:off x="9929364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91"/>
            <p:cNvSpPr/>
            <p:nvPr/>
          </p:nvSpPr>
          <p:spPr bwMode="auto">
            <a:xfrm>
              <a:off x="9864276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92"/>
            <p:cNvSpPr/>
            <p:nvPr/>
          </p:nvSpPr>
          <p:spPr bwMode="auto">
            <a:xfrm>
              <a:off x="9730926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93"/>
            <p:cNvSpPr/>
            <p:nvPr/>
          </p:nvSpPr>
          <p:spPr bwMode="auto">
            <a:xfrm>
              <a:off x="11116814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94"/>
            <p:cNvSpPr/>
            <p:nvPr/>
          </p:nvSpPr>
          <p:spPr bwMode="auto">
            <a:xfrm>
              <a:off x="11053314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95"/>
            <p:cNvSpPr/>
            <p:nvPr/>
          </p:nvSpPr>
          <p:spPr bwMode="auto">
            <a:xfrm>
              <a:off x="11186664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96"/>
            <p:cNvSpPr/>
            <p:nvPr/>
          </p:nvSpPr>
          <p:spPr bwMode="auto">
            <a:xfrm>
              <a:off x="11116814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97"/>
            <p:cNvSpPr/>
            <p:nvPr/>
          </p:nvSpPr>
          <p:spPr bwMode="auto">
            <a:xfrm>
              <a:off x="11321601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98"/>
            <p:cNvSpPr/>
            <p:nvPr/>
          </p:nvSpPr>
          <p:spPr bwMode="auto">
            <a:xfrm>
              <a:off x="11385101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99"/>
            <p:cNvSpPr/>
            <p:nvPr/>
          </p:nvSpPr>
          <p:spPr bwMode="auto">
            <a:xfrm>
              <a:off x="11448601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1"/>
            <p:cNvSpPr/>
            <p:nvPr/>
          </p:nvSpPr>
          <p:spPr bwMode="auto">
            <a:xfrm>
              <a:off x="9667426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02"/>
            <p:cNvSpPr/>
            <p:nvPr/>
          </p:nvSpPr>
          <p:spPr bwMode="auto">
            <a:xfrm>
              <a:off x="9756326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03"/>
            <p:cNvSpPr/>
            <p:nvPr/>
          </p:nvSpPr>
          <p:spPr bwMode="auto">
            <a:xfrm>
              <a:off x="9686476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04"/>
            <p:cNvSpPr/>
            <p:nvPr/>
          </p:nvSpPr>
          <p:spPr bwMode="auto">
            <a:xfrm>
              <a:off x="9608689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05"/>
            <p:cNvSpPr/>
            <p:nvPr/>
          </p:nvSpPr>
          <p:spPr bwMode="auto">
            <a:xfrm>
              <a:off x="9519789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06"/>
            <p:cNvSpPr/>
            <p:nvPr/>
          </p:nvSpPr>
          <p:spPr bwMode="auto">
            <a:xfrm>
              <a:off x="9564239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07"/>
            <p:cNvSpPr/>
            <p:nvPr/>
          </p:nvSpPr>
          <p:spPr bwMode="auto">
            <a:xfrm>
              <a:off x="9545189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08"/>
            <p:cNvSpPr/>
            <p:nvPr/>
          </p:nvSpPr>
          <p:spPr bwMode="auto">
            <a:xfrm>
              <a:off x="9608689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09"/>
            <p:cNvSpPr/>
            <p:nvPr/>
          </p:nvSpPr>
          <p:spPr bwMode="auto">
            <a:xfrm>
              <a:off x="9608689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10"/>
            <p:cNvSpPr/>
            <p:nvPr/>
          </p:nvSpPr>
          <p:spPr bwMode="auto">
            <a:xfrm>
              <a:off x="9743626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11"/>
            <p:cNvSpPr/>
            <p:nvPr/>
          </p:nvSpPr>
          <p:spPr bwMode="auto">
            <a:xfrm>
              <a:off x="9608689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12"/>
            <p:cNvSpPr/>
            <p:nvPr/>
          </p:nvSpPr>
          <p:spPr bwMode="auto">
            <a:xfrm>
              <a:off x="9807126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13"/>
            <p:cNvSpPr/>
            <p:nvPr/>
          </p:nvSpPr>
          <p:spPr bwMode="auto">
            <a:xfrm>
              <a:off x="9870626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14"/>
            <p:cNvSpPr/>
            <p:nvPr/>
          </p:nvSpPr>
          <p:spPr bwMode="auto">
            <a:xfrm>
              <a:off x="8083101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15"/>
            <p:cNvSpPr/>
            <p:nvPr/>
          </p:nvSpPr>
          <p:spPr bwMode="auto">
            <a:xfrm>
              <a:off x="8414889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16"/>
            <p:cNvSpPr/>
            <p:nvPr/>
          </p:nvSpPr>
          <p:spPr bwMode="auto">
            <a:xfrm>
              <a:off x="8414889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17"/>
            <p:cNvSpPr/>
            <p:nvPr/>
          </p:nvSpPr>
          <p:spPr bwMode="auto">
            <a:xfrm>
              <a:off x="8083101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18"/>
            <p:cNvSpPr/>
            <p:nvPr/>
          </p:nvSpPr>
          <p:spPr bwMode="auto">
            <a:xfrm>
              <a:off x="8083101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19"/>
            <p:cNvSpPr/>
            <p:nvPr/>
          </p:nvSpPr>
          <p:spPr bwMode="auto">
            <a:xfrm>
              <a:off x="6727376" y="3389391"/>
              <a:ext cx="65088" cy="63500"/>
            </a:xfrm>
            <a:custGeom>
              <a:avLst/>
              <a:gdLst>
                <a:gd name="T0" fmla="*/ 6 w 10"/>
                <a:gd name="T1" fmla="*/ 0 h 10"/>
                <a:gd name="T2" fmla="*/ 10 w 10"/>
                <a:gd name="T3" fmla="*/ 3 h 10"/>
                <a:gd name="T4" fmla="*/ 10 w 10"/>
                <a:gd name="T5" fmla="*/ 10 h 10"/>
                <a:gd name="T6" fmla="*/ 3 w 10"/>
                <a:gd name="T7" fmla="*/ 10 h 10"/>
                <a:gd name="T8" fmla="*/ 0 w 10"/>
                <a:gd name="T9" fmla="*/ 7 h 10"/>
                <a:gd name="T10" fmla="*/ 0 w 10"/>
                <a:gd name="T11" fmla="*/ 0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20"/>
            <p:cNvSpPr/>
            <p:nvPr/>
          </p:nvSpPr>
          <p:spPr bwMode="auto">
            <a:xfrm>
              <a:off x="6982964" y="3389391"/>
              <a:ext cx="65088" cy="6350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4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21"/>
            <p:cNvSpPr/>
            <p:nvPr/>
          </p:nvSpPr>
          <p:spPr bwMode="auto">
            <a:xfrm>
              <a:off x="6792464" y="306395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0 w 30"/>
                <a:gd name="T3" fmla="*/ 3 h 10"/>
                <a:gd name="T4" fmla="*/ 30 w 30"/>
                <a:gd name="T5" fmla="*/ 10 h 10"/>
                <a:gd name="T6" fmla="*/ 0 w 30"/>
                <a:gd name="T7" fmla="*/ 10 h 10"/>
                <a:gd name="T8" fmla="*/ 0 w 30"/>
                <a:gd name="T9" fmla="*/ 3 h 10"/>
                <a:gd name="T10" fmla="*/ 3 w 30"/>
                <a:gd name="T11" fmla="*/ 0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29" y="0"/>
                    <a:pt x="30" y="1"/>
                    <a:pt x="30" y="3"/>
                  </a:cubicBezTo>
                  <a:cubicBezTo>
                    <a:pt x="30" y="6"/>
                    <a:pt x="30" y="8"/>
                    <a:pt x="30" y="10"/>
                  </a:cubicBezTo>
                  <a:cubicBezTo>
                    <a:pt x="20" y="10"/>
                    <a:pt x="10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22"/>
            <p:cNvSpPr/>
            <p:nvPr/>
          </p:nvSpPr>
          <p:spPr bwMode="auto">
            <a:xfrm>
              <a:off x="6727376" y="3127453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6 w 10"/>
                <a:gd name="T3" fmla="*/ 10 h 10"/>
                <a:gd name="T4" fmla="*/ 0 w 10"/>
                <a:gd name="T5" fmla="*/ 10 h 10"/>
                <a:gd name="T6" fmla="*/ 0 w 10"/>
                <a:gd name="T7" fmla="*/ 4 h 10"/>
                <a:gd name="T8" fmla="*/ 3 w 10"/>
                <a:gd name="T9" fmla="*/ 0 h 10"/>
                <a:gd name="T10" fmla="*/ 10 w 10"/>
                <a:gd name="T11" fmla="*/ 0 h 10"/>
                <a:gd name="T12" fmla="*/ 10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23"/>
            <p:cNvSpPr/>
            <p:nvPr/>
          </p:nvSpPr>
          <p:spPr bwMode="auto">
            <a:xfrm>
              <a:off x="6982964" y="3127453"/>
              <a:ext cx="65088" cy="63500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7 w 10"/>
                <a:gd name="T7" fmla="*/ 0 h 10"/>
                <a:gd name="T8" fmla="*/ 10 w 10"/>
                <a:gd name="T9" fmla="*/ 4 h 10"/>
                <a:gd name="T10" fmla="*/ 10 w 10"/>
                <a:gd name="T11" fmla="*/ 10 h 10"/>
                <a:gd name="T12" fmla="*/ 4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24"/>
            <p:cNvSpPr/>
            <p:nvPr/>
          </p:nvSpPr>
          <p:spPr bwMode="auto">
            <a:xfrm>
              <a:off x="6792464" y="3256041"/>
              <a:ext cx="63500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3 w 10"/>
                <a:gd name="T9" fmla="*/ 11 h 11"/>
                <a:gd name="T10" fmla="*/ 0 w 10"/>
                <a:gd name="T11" fmla="*/ 7 h 11"/>
                <a:gd name="T12" fmla="*/ 0 w 1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4"/>
                    <a:pt x="10" y="7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25"/>
            <p:cNvSpPr/>
            <p:nvPr/>
          </p:nvSpPr>
          <p:spPr bwMode="auto">
            <a:xfrm>
              <a:off x="6855964" y="3325891"/>
              <a:ext cx="63500" cy="63500"/>
            </a:xfrm>
            <a:custGeom>
              <a:avLst/>
              <a:gdLst>
                <a:gd name="T0" fmla="*/ 0 w 10"/>
                <a:gd name="T1" fmla="*/ 6 h 10"/>
                <a:gd name="T2" fmla="*/ 3 w 10"/>
                <a:gd name="T3" fmla="*/ 10 h 10"/>
                <a:gd name="T4" fmla="*/ 7 w 10"/>
                <a:gd name="T5" fmla="*/ 10 h 10"/>
                <a:gd name="T6" fmla="*/ 10 w 10"/>
                <a:gd name="T7" fmla="*/ 6 h 10"/>
                <a:gd name="T8" fmla="*/ 10 w 10"/>
                <a:gd name="T9" fmla="*/ 0 h 10"/>
                <a:gd name="T10" fmla="*/ 0 w 10"/>
                <a:gd name="T11" fmla="*/ 0 h 10"/>
                <a:gd name="T12" fmla="*/ 0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6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26"/>
            <p:cNvSpPr/>
            <p:nvPr/>
          </p:nvSpPr>
          <p:spPr bwMode="auto">
            <a:xfrm>
              <a:off x="6919464" y="3256041"/>
              <a:ext cx="63500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0 w 10"/>
                <a:gd name="T5" fmla="*/ 11 h 11"/>
                <a:gd name="T6" fmla="*/ 0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5" y="11"/>
                    <a:pt x="2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27"/>
            <p:cNvSpPr/>
            <p:nvPr/>
          </p:nvSpPr>
          <p:spPr bwMode="auto">
            <a:xfrm>
              <a:off x="6855964" y="3190953"/>
              <a:ext cx="63500" cy="65088"/>
            </a:xfrm>
            <a:custGeom>
              <a:avLst/>
              <a:gdLst>
                <a:gd name="T0" fmla="*/ 7 w 10"/>
                <a:gd name="T1" fmla="*/ 0 h 10"/>
                <a:gd name="T2" fmla="*/ 10 w 10"/>
                <a:gd name="T3" fmla="*/ 4 h 10"/>
                <a:gd name="T4" fmla="*/ 10 w 10"/>
                <a:gd name="T5" fmla="*/ 10 h 10"/>
                <a:gd name="T6" fmla="*/ 0 w 10"/>
                <a:gd name="T7" fmla="*/ 10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7" y="10"/>
                    <a:pt x="3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28"/>
            <p:cNvSpPr/>
            <p:nvPr/>
          </p:nvSpPr>
          <p:spPr bwMode="auto">
            <a:xfrm>
              <a:off x="6663876" y="3190953"/>
              <a:ext cx="63500" cy="198438"/>
            </a:xfrm>
            <a:custGeom>
              <a:avLst/>
              <a:gdLst>
                <a:gd name="T0" fmla="*/ 0 w 10"/>
                <a:gd name="T1" fmla="*/ 4 h 31"/>
                <a:gd name="T2" fmla="*/ 3 w 10"/>
                <a:gd name="T3" fmla="*/ 0 h 31"/>
                <a:gd name="T4" fmla="*/ 10 w 10"/>
                <a:gd name="T5" fmla="*/ 0 h 31"/>
                <a:gd name="T6" fmla="*/ 10 w 10"/>
                <a:gd name="T7" fmla="*/ 31 h 31"/>
                <a:gd name="T8" fmla="*/ 3 w 10"/>
                <a:gd name="T9" fmla="*/ 31 h 31"/>
                <a:gd name="T10" fmla="*/ 0 w 10"/>
                <a:gd name="T11" fmla="*/ 27 h 31"/>
                <a:gd name="T12" fmla="*/ 0 w 10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10"/>
                    <a:pt x="10" y="21"/>
                    <a:pt x="10" y="31"/>
                  </a:cubicBezTo>
                  <a:cubicBezTo>
                    <a:pt x="7" y="31"/>
                    <a:pt x="5" y="31"/>
                    <a:pt x="3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9"/>
                    <a:pt x="0" y="1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29"/>
            <p:cNvSpPr/>
            <p:nvPr/>
          </p:nvSpPr>
          <p:spPr bwMode="auto">
            <a:xfrm>
              <a:off x="6792464" y="3452891"/>
              <a:ext cx="190500" cy="63500"/>
            </a:xfrm>
            <a:custGeom>
              <a:avLst/>
              <a:gdLst>
                <a:gd name="T0" fmla="*/ 0 w 30"/>
                <a:gd name="T1" fmla="*/ 7 h 10"/>
                <a:gd name="T2" fmla="*/ 3 w 30"/>
                <a:gd name="T3" fmla="*/ 10 h 10"/>
                <a:gd name="T4" fmla="*/ 27 w 30"/>
                <a:gd name="T5" fmla="*/ 10 h 10"/>
                <a:gd name="T6" fmla="*/ 30 w 30"/>
                <a:gd name="T7" fmla="*/ 7 h 10"/>
                <a:gd name="T8" fmla="*/ 30 w 30"/>
                <a:gd name="T9" fmla="*/ 0 h 10"/>
                <a:gd name="T10" fmla="*/ 0 w 30"/>
                <a:gd name="T11" fmla="*/ 0 h 10"/>
                <a:gd name="T12" fmla="*/ 0 w 3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0" y="7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11" y="10"/>
                    <a:pt x="19" y="10"/>
                    <a:pt x="27" y="10"/>
                  </a:cubicBezTo>
                  <a:cubicBezTo>
                    <a:pt x="29" y="10"/>
                    <a:pt x="30" y="9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30"/>
            <p:cNvSpPr/>
            <p:nvPr/>
          </p:nvSpPr>
          <p:spPr bwMode="auto">
            <a:xfrm>
              <a:off x="7048051" y="3190953"/>
              <a:ext cx="69850" cy="198438"/>
            </a:xfrm>
            <a:custGeom>
              <a:avLst/>
              <a:gdLst>
                <a:gd name="T0" fmla="*/ 11 w 11"/>
                <a:gd name="T1" fmla="*/ 27 h 31"/>
                <a:gd name="T2" fmla="*/ 7 w 11"/>
                <a:gd name="T3" fmla="*/ 31 h 31"/>
                <a:gd name="T4" fmla="*/ 0 w 11"/>
                <a:gd name="T5" fmla="*/ 31 h 31"/>
                <a:gd name="T6" fmla="*/ 0 w 11"/>
                <a:gd name="T7" fmla="*/ 0 h 31"/>
                <a:gd name="T8" fmla="*/ 7 w 11"/>
                <a:gd name="T9" fmla="*/ 0 h 31"/>
                <a:gd name="T10" fmla="*/ 11 w 11"/>
                <a:gd name="T11" fmla="*/ 4 h 31"/>
                <a:gd name="T12" fmla="*/ 11 w 11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27"/>
                  </a:moveTo>
                  <a:cubicBezTo>
                    <a:pt x="11" y="30"/>
                    <a:pt x="10" y="31"/>
                    <a:pt x="7" y="31"/>
                  </a:cubicBezTo>
                  <a:cubicBezTo>
                    <a:pt x="5" y="31"/>
                    <a:pt x="3" y="31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1" y="12"/>
                    <a:pt x="11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42"/>
            <p:cNvSpPr>
              <a:spLocks noEditPoints="1"/>
            </p:cNvSpPr>
            <p:nvPr/>
          </p:nvSpPr>
          <p:spPr bwMode="auto">
            <a:xfrm>
              <a:off x="11129514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88" name="组合 187"/>
            <p:cNvGrpSpPr/>
            <p:nvPr userDrawn="1"/>
          </p:nvGrpSpPr>
          <p:grpSpPr>
            <a:xfrm>
              <a:off x="2242347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193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9" name="组合 188"/>
            <p:cNvGrpSpPr/>
            <p:nvPr userDrawn="1"/>
          </p:nvGrpSpPr>
          <p:grpSpPr>
            <a:xfrm>
              <a:off x="746922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0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-46114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501765" y="650954"/>
            <a:ext cx="8195416" cy="5284788"/>
            <a:chOff x="669018" y="650953"/>
            <a:chExt cx="10927221" cy="5284788"/>
          </a:xfrm>
          <a:solidFill>
            <a:srgbClr val="E2E2E2"/>
          </a:solidFill>
        </p:grpSpPr>
        <p:grpSp>
          <p:nvGrpSpPr>
            <p:cNvPr id="11" name="组合 10"/>
            <p:cNvGrpSpPr/>
            <p:nvPr userDrawn="1"/>
          </p:nvGrpSpPr>
          <p:grpSpPr>
            <a:xfrm>
              <a:off x="3626531" y="650953"/>
              <a:ext cx="339725" cy="473075"/>
              <a:chOff x="3626531" y="650953"/>
              <a:chExt cx="339725" cy="473075"/>
            </a:xfrm>
            <a:grpFill/>
          </p:grpSpPr>
          <p:sp>
            <p:nvSpPr>
              <p:cNvPr id="245" name="Freeform 10"/>
              <p:cNvSpPr/>
              <p:nvPr/>
            </p:nvSpPr>
            <p:spPr bwMode="auto">
              <a:xfrm>
                <a:off x="3691618" y="650953"/>
                <a:ext cx="203200" cy="473075"/>
              </a:xfrm>
              <a:custGeom>
                <a:avLst/>
                <a:gdLst>
                  <a:gd name="T0" fmla="*/ 14 w 32"/>
                  <a:gd name="T1" fmla="*/ 0 h 74"/>
                  <a:gd name="T2" fmla="*/ 11 w 32"/>
                  <a:gd name="T3" fmla="*/ 3 h 74"/>
                  <a:gd name="T4" fmla="*/ 11 w 32"/>
                  <a:gd name="T5" fmla="*/ 21 h 74"/>
                  <a:gd name="T6" fmla="*/ 0 w 32"/>
                  <a:gd name="T7" fmla="*/ 21 h 74"/>
                  <a:gd name="T8" fmla="*/ 0 w 32"/>
                  <a:gd name="T9" fmla="*/ 28 h 74"/>
                  <a:gd name="T10" fmla="*/ 4 w 32"/>
                  <a:gd name="T11" fmla="*/ 31 h 74"/>
                  <a:gd name="T12" fmla="*/ 11 w 32"/>
                  <a:gd name="T13" fmla="*/ 31 h 74"/>
                  <a:gd name="T14" fmla="*/ 11 w 32"/>
                  <a:gd name="T15" fmla="*/ 42 h 74"/>
                  <a:gd name="T16" fmla="*/ 4 w 32"/>
                  <a:gd name="T17" fmla="*/ 42 h 74"/>
                  <a:gd name="T18" fmla="*/ 0 w 32"/>
                  <a:gd name="T19" fmla="*/ 45 h 74"/>
                  <a:gd name="T20" fmla="*/ 0 w 32"/>
                  <a:gd name="T21" fmla="*/ 53 h 74"/>
                  <a:gd name="T22" fmla="*/ 11 w 32"/>
                  <a:gd name="T23" fmla="*/ 53 h 74"/>
                  <a:gd name="T24" fmla="*/ 11 w 32"/>
                  <a:gd name="T25" fmla="*/ 70 h 74"/>
                  <a:gd name="T26" fmla="*/ 14 w 32"/>
                  <a:gd name="T27" fmla="*/ 74 h 74"/>
                  <a:gd name="T28" fmla="*/ 18 w 32"/>
                  <a:gd name="T29" fmla="*/ 74 h 74"/>
                  <a:gd name="T30" fmla="*/ 21 w 32"/>
                  <a:gd name="T31" fmla="*/ 70 h 74"/>
                  <a:gd name="T32" fmla="*/ 21 w 32"/>
                  <a:gd name="T33" fmla="*/ 63 h 74"/>
                  <a:gd name="T34" fmla="*/ 28 w 32"/>
                  <a:gd name="T35" fmla="*/ 63 h 74"/>
                  <a:gd name="T36" fmla="*/ 32 w 32"/>
                  <a:gd name="T37" fmla="*/ 60 h 74"/>
                  <a:gd name="T38" fmla="*/ 32 w 32"/>
                  <a:gd name="T39" fmla="*/ 53 h 74"/>
                  <a:gd name="T40" fmla="*/ 21 w 32"/>
                  <a:gd name="T41" fmla="*/ 53 h 74"/>
                  <a:gd name="T42" fmla="*/ 21 w 32"/>
                  <a:gd name="T43" fmla="*/ 42 h 74"/>
                  <a:gd name="T44" fmla="*/ 32 w 32"/>
                  <a:gd name="T45" fmla="*/ 42 h 74"/>
                  <a:gd name="T46" fmla="*/ 32 w 32"/>
                  <a:gd name="T47" fmla="*/ 31 h 74"/>
                  <a:gd name="T48" fmla="*/ 21 w 32"/>
                  <a:gd name="T49" fmla="*/ 31 h 74"/>
                  <a:gd name="T50" fmla="*/ 21 w 32"/>
                  <a:gd name="T51" fmla="*/ 21 h 74"/>
                  <a:gd name="T52" fmla="*/ 32 w 32"/>
                  <a:gd name="T53" fmla="*/ 21 h 74"/>
                  <a:gd name="T54" fmla="*/ 32 w 32"/>
                  <a:gd name="T55" fmla="*/ 14 h 74"/>
                  <a:gd name="T56" fmla="*/ 28 w 32"/>
                  <a:gd name="T57" fmla="*/ 10 h 74"/>
                  <a:gd name="T58" fmla="*/ 21 w 32"/>
                  <a:gd name="T59" fmla="*/ 10 h 74"/>
                  <a:gd name="T60" fmla="*/ 21 w 32"/>
                  <a:gd name="T61" fmla="*/ 3 h 74"/>
                  <a:gd name="T62" fmla="*/ 18 w 32"/>
                  <a:gd name="T63" fmla="*/ 0 h 74"/>
                  <a:gd name="T64" fmla="*/ 14 w 32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4" y="0"/>
                    </a:moveTo>
                    <a:cubicBezTo>
                      <a:pt x="12" y="0"/>
                      <a:pt x="11" y="1"/>
                      <a:pt x="11" y="3"/>
                    </a:cubicBezTo>
                    <a:cubicBezTo>
                      <a:pt x="11" y="9"/>
                      <a:pt x="11" y="15"/>
                      <a:pt x="11" y="21"/>
                    </a:cubicBezTo>
                    <a:cubicBezTo>
                      <a:pt x="7" y="21"/>
                      <a:pt x="4" y="21"/>
                      <a:pt x="0" y="21"/>
                    </a:cubicBezTo>
                    <a:cubicBezTo>
                      <a:pt x="0" y="23"/>
                      <a:pt x="0" y="25"/>
                      <a:pt x="0" y="28"/>
                    </a:cubicBezTo>
                    <a:cubicBezTo>
                      <a:pt x="0" y="30"/>
                      <a:pt x="1" y="31"/>
                      <a:pt x="4" y="31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1" y="35"/>
                      <a:pt x="11" y="38"/>
                      <a:pt x="11" y="42"/>
                    </a:cubicBezTo>
                    <a:cubicBezTo>
                      <a:pt x="8" y="42"/>
                      <a:pt x="6" y="42"/>
                      <a:pt x="4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0" y="48"/>
                      <a:pt x="0" y="50"/>
                      <a:pt x="0" y="53"/>
                    </a:cubicBezTo>
                    <a:cubicBezTo>
                      <a:pt x="4" y="53"/>
                      <a:pt x="7" y="53"/>
                      <a:pt x="11" y="53"/>
                    </a:cubicBezTo>
                    <a:cubicBezTo>
                      <a:pt x="11" y="58"/>
                      <a:pt x="11" y="64"/>
                      <a:pt x="11" y="70"/>
                    </a:cubicBezTo>
                    <a:cubicBezTo>
                      <a:pt x="11" y="73"/>
                      <a:pt x="12" y="74"/>
                      <a:pt x="14" y="74"/>
                    </a:cubicBezTo>
                    <a:cubicBezTo>
                      <a:pt x="15" y="74"/>
                      <a:pt x="17" y="74"/>
                      <a:pt x="18" y="74"/>
                    </a:cubicBezTo>
                    <a:cubicBezTo>
                      <a:pt x="20" y="74"/>
                      <a:pt x="21" y="73"/>
                      <a:pt x="21" y="70"/>
                    </a:cubicBezTo>
                    <a:cubicBezTo>
                      <a:pt x="21" y="68"/>
                      <a:pt x="21" y="66"/>
                      <a:pt x="21" y="63"/>
                    </a:cubicBezTo>
                    <a:cubicBezTo>
                      <a:pt x="24" y="63"/>
                      <a:pt x="26" y="63"/>
                      <a:pt x="28" y="63"/>
                    </a:cubicBezTo>
                    <a:cubicBezTo>
                      <a:pt x="31" y="63"/>
                      <a:pt x="32" y="62"/>
                      <a:pt x="32" y="60"/>
                    </a:cubicBezTo>
                    <a:cubicBezTo>
                      <a:pt x="32" y="57"/>
                      <a:pt x="32" y="55"/>
                      <a:pt x="32" y="53"/>
                    </a:cubicBezTo>
                    <a:cubicBezTo>
                      <a:pt x="28" y="53"/>
                      <a:pt x="25" y="53"/>
                      <a:pt x="21" y="53"/>
                    </a:cubicBezTo>
                    <a:cubicBezTo>
                      <a:pt x="21" y="49"/>
                      <a:pt x="21" y="45"/>
                      <a:pt x="21" y="42"/>
                    </a:cubicBezTo>
                    <a:cubicBezTo>
                      <a:pt x="25" y="42"/>
                      <a:pt x="28" y="42"/>
                      <a:pt x="32" y="42"/>
                    </a:cubicBezTo>
                    <a:cubicBezTo>
                      <a:pt x="32" y="38"/>
                      <a:pt x="32" y="35"/>
                      <a:pt x="32" y="31"/>
                    </a:cubicBezTo>
                    <a:cubicBezTo>
                      <a:pt x="28" y="31"/>
                      <a:pt x="25" y="31"/>
                      <a:pt x="21" y="31"/>
                    </a:cubicBezTo>
                    <a:cubicBezTo>
                      <a:pt x="21" y="28"/>
                      <a:pt x="21" y="24"/>
                      <a:pt x="21" y="21"/>
                    </a:cubicBezTo>
                    <a:cubicBezTo>
                      <a:pt x="25" y="21"/>
                      <a:pt x="28" y="21"/>
                      <a:pt x="32" y="21"/>
                    </a:cubicBezTo>
                    <a:cubicBezTo>
                      <a:pt x="32" y="18"/>
                      <a:pt x="32" y="16"/>
                      <a:pt x="32" y="14"/>
                    </a:cubicBezTo>
                    <a:cubicBezTo>
                      <a:pt x="32" y="11"/>
                      <a:pt x="31" y="10"/>
                      <a:pt x="28" y="10"/>
                    </a:cubicBezTo>
                    <a:cubicBezTo>
                      <a:pt x="26" y="10"/>
                      <a:pt x="24" y="10"/>
                      <a:pt x="21" y="10"/>
                    </a:cubicBezTo>
                    <a:cubicBezTo>
                      <a:pt x="21" y="8"/>
                      <a:pt x="21" y="5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17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11"/>
              <p:cNvSpPr/>
              <p:nvPr/>
            </p:nvSpPr>
            <p:spPr bwMode="auto">
              <a:xfrm>
                <a:off x="3894818" y="785891"/>
                <a:ext cx="71438" cy="63500"/>
              </a:xfrm>
              <a:custGeom>
                <a:avLst/>
                <a:gdLst>
                  <a:gd name="T0" fmla="*/ 11 w 11"/>
                  <a:gd name="T1" fmla="*/ 3 h 10"/>
                  <a:gd name="T2" fmla="*/ 7 w 11"/>
                  <a:gd name="T3" fmla="*/ 0 h 10"/>
                  <a:gd name="T4" fmla="*/ 0 w 11"/>
                  <a:gd name="T5" fmla="*/ 0 h 10"/>
                  <a:gd name="T6" fmla="*/ 0 w 11"/>
                  <a:gd name="T7" fmla="*/ 10 h 10"/>
                  <a:gd name="T8" fmla="*/ 7 w 11"/>
                  <a:gd name="T9" fmla="*/ 10 h 10"/>
                  <a:gd name="T10" fmla="*/ 11 w 11"/>
                  <a:gd name="T11" fmla="*/ 7 h 10"/>
                  <a:gd name="T12" fmla="*/ 11 w 1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9" y="10"/>
                      <a:pt x="11" y="9"/>
                      <a:pt x="11" y="7"/>
                    </a:cubicBezTo>
                    <a:cubicBezTo>
                      <a:pt x="11" y="6"/>
                      <a:pt x="11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2"/>
              <p:cNvSpPr/>
              <p:nvPr/>
            </p:nvSpPr>
            <p:spPr bwMode="auto">
              <a:xfrm>
                <a:off x="3894818" y="919241"/>
                <a:ext cx="71438" cy="69850"/>
              </a:xfrm>
              <a:custGeom>
                <a:avLst/>
                <a:gdLst>
                  <a:gd name="T0" fmla="*/ 11 w 11"/>
                  <a:gd name="T1" fmla="*/ 3 h 11"/>
                  <a:gd name="T2" fmla="*/ 7 w 11"/>
                  <a:gd name="T3" fmla="*/ 0 h 11"/>
                  <a:gd name="T4" fmla="*/ 0 w 11"/>
                  <a:gd name="T5" fmla="*/ 0 h 11"/>
                  <a:gd name="T6" fmla="*/ 0 w 11"/>
                  <a:gd name="T7" fmla="*/ 11 h 11"/>
                  <a:gd name="T8" fmla="*/ 7 w 11"/>
                  <a:gd name="T9" fmla="*/ 11 h 11"/>
                  <a:gd name="T10" fmla="*/ 11 w 11"/>
                  <a:gd name="T11" fmla="*/ 7 h 11"/>
                  <a:gd name="T12" fmla="*/ 11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9" y="11"/>
                      <a:pt x="11" y="10"/>
                      <a:pt x="11" y="7"/>
                    </a:cubicBezTo>
                    <a:cubicBezTo>
                      <a:pt x="11" y="6"/>
                      <a:pt x="11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13"/>
              <p:cNvSpPr/>
              <p:nvPr/>
            </p:nvSpPr>
            <p:spPr bwMode="auto">
              <a:xfrm>
                <a:off x="3626531" y="989091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7 w 10"/>
                  <a:gd name="T3" fmla="*/ 10 h 10"/>
                  <a:gd name="T4" fmla="*/ 3 w 10"/>
                  <a:gd name="T5" fmla="*/ 10 h 10"/>
                  <a:gd name="T6" fmla="*/ 0 w 10"/>
                  <a:gd name="T7" fmla="*/ 7 h 10"/>
                  <a:gd name="T8" fmla="*/ 0 w 10"/>
                  <a:gd name="T9" fmla="*/ 3 h 10"/>
                  <a:gd name="T10" fmla="*/ 3 w 10"/>
                  <a:gd name="T11" fmla="*/ 0 h 10"/>
                  <a:gd name="T12" fmla="*/ 10 w 10"/>
                  <a:gd name="T13" fmla="*/ 0 h 10"/>
                  <a:gd name="T14" fmla="*/ 10 w 1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4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Freeform 14"/>
              <p:cNvSpPr/>
              <p:nvPr/>
            </p:nvSpPr>
            <p:spPr bwMode="auto">
              <a:xfrm>
                <a:off x="3626531" y="714453"/>
                <a:ext cx="65088" cy="71438"/>
              </a:xfrm>
              <a:custGeom>
                <a:avLst/>
                <a:gdLst>
                  <a:gd name="T0" fmla="*/ 3 w 10"/>
                  <a:gd name="T1" fmla="*/ 11 h 11"/>
                  <a:gd name="T2" fmla="*/ 0 w 10"/>
                  <a:gd name="T3" fmla="*/ 7 h 11"/>
                  <a:gd name="T4" fmla="*/ 0 w 10"/>
                  <a:gd name="T5" fmla="*/ 4 h 11"/>
                  <a:gd name="T6" fmla="*/ 3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11 h 11"/>
                  <a:gd name="T14" fmla="*/ 3 w 10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5007656" y="650953"/>
              <a:ext cx="619125" cy="479426"/>
              <a:chOff x="5007656" y="650953"/>
              <a:chExt cx="619125" cy="479426"/>
            </a:xfrm>
            <a:grpFill/>
          </p:grpSpPr>
          <p:sp>
            <p:nvSpPr>
              <p:cNvPr id="240" name="Freeform 15"/>
              <p:cNvSpPr/>
              <p:nvPr/>
            </p:nvSpPr>
            <p:spPr bwMode="auto">
              <a:xfrm>
                <a:off x="5352143" y="1058941"/>
                <a:ext cx="133350" cy="71438"/>
              </a:xfrm>
              <a:custGeom>
                <a:avLst/>
                <a:gdLst>
                  <a:gd name="T0" fmla="*/ 21 w 21"/>
                  <a:gd name="T1" fmla="*/ 0 h 11"/>
                  <a:gd name="T2" fmla="*/ 21 w 21"/>
                  <a:gd name="T3" fmla="*/ 8 h 11"/>
                  <a:gd name="T4" fmla="*/ 18 w 21"/>
                  <a:gd name="T5" fmla="*/ 11 h 11"/>
                  <a:gd name="T6" fmla="*/ 3 w 21"/>
                  <a:gd name="T7" fmla="*/ 11 h 11"/>
                  <a:gd name="T8" fmla="*/ 0 w 21"/>
                  <a:gd name="T9" fmla="*/ 8 h 11"/>
                  <a:gd name="T10" fmla="*/ 0 w 21"/>
                  <a:gd name="T11" fmla="*/ 0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21" y="3"/>
                      <a:pt x="21" y="5"/>
                      <a:pt x="21" y="8"/>
                    </a:cubicBezTo>
                    <a:cubicBezTo>
                      <a:pt x="21" y="10"/>
                      <a:pt x="20" y="11"/>
                      <a:pt x="18" y="11"/>
                    </a:cubicBezTo>
                    <a:cubicBezTo>
                      <a:pt x="13" y="11"/>
                      <a:pt x="8" y="11"/>
                      <a:pt x="3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16"/>
              <p:cNvSpPr/>
              <p:nvPr/>
            </p:nvSpPr>
            <p:spPr bwMode="auto">
              <a:xfrm>
                <a:off x="5141006" y="650953"/>
                <a:ext cx="141288" cy="63500"/>
              </a:xfrm>
              <a:custGeom>
                <a:avLst/>
                <a:gdLst>
                  <a:gd name="T0" fmla="*/ 0 w 22"/>
                  <a:gd name="T1" fmla="*/ 10 h 10"/>
                  <a:gd name="T2" fmla="*/ 0 w 22"/>
                  <a:gd name="T3" fmla="*/ 3 h 10"/>
                  <a:gd name="T4" fmla="*/ 4 w 22"/>
                  <a:gd name="T5" fmla="*/ 0 h 10"/>
                  <a:gd name="T6" fmla="*/ 18 w 22"/>
                  <a:gd name="T7" fmla="*/ 0 h 10"/>
                  <a:gd name="T8" fmla="*/ 22 w 22"/>
                  <a:gd name="T9" fmla="*/ 3 h 10"/>
                  <a:gd name="T10" fmla="*/ 22 w 22"/>
                  <a:gd name="T11" fmla="*/ 10 h 10"/>
                  <a:gd name="T12" fmla="*/ 0 w 2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0" y="10"/>
                    </a:move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4" y="0"/>
                      <a:pt x="18" y="0"/>
                    </a:cubicBezTo>
                    <a:cubicBezTo>
                      <a:pt x="20" y="0"/>
                      <a:pt x="22" y="1"/>
                      <a:pt x="22" y="3"/>
                    </a:cubicBezTo>
                    <a:cubicBezTo>
                      <a:pt x="22" y="6"/>
                      <a:pt x="22" y="8"/>
                      <a:pt x="22" y="10"/>
                    </a:cubicBezTo>
                    <a:cubicBezTo>
                      <a:pt x="15" y="10"/>
                      <a:pt x="8" y="10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17"/>
              <p:cNvSpPr/>
              <p:nvPr/>
            </p:nvSpPr>
            <p:spPr bwMode="auto">
              <a:xfrm>
                <a:off x="5007656" y="714453"/>
                <a:ext cx="133350" cy="415925"/>
              </a:xfrm>
              <a:custGeom>
                <a:avLst/>
                <a:gdLst>
                  <a:gd name="T0" fmla="*/ 0 w 21"/>
                  <a:gd name="T1" fmla="*/ 47 h 65"/>
                  <a:gd name="T2" fmla="*/ 0 w 21"/>
                  <a:gd name="T3" fmla="*/ 51 h 65"/>
                  <a:gd name="T4" fmla="*/ 4 w 21"/>
                  <a:gd name="T5" fmla="*/ 54 h 65"/>
                  <a:gd name="T6" fmla="*/ 11 w 21"/>
                  <a:gd name="T7" fmla="*/ 54 h 65"/>
                  <a:gd name="T8" fmla="*/ 11 w 21"/>
                  <a:gd name="T9" fmla="*/ 62 h 65"/>
                  <a:gd name="T10" fmla="*/ 14 w 21"/>
                  <a:gd name="T11" fmla="*/ 65 h 65"/>
                  <a:gd name="T12" fmla="*/ 18 w 21"/>
                  <a:gd name="T13" fmla="*/ 65 h 65"/>
                  <a:gd name="T14" fmla="*/ 21 w 21"/>
                  <a:gd name="T15" fmla="*/ 62 h 65"/>
                  <a:gd name="T16" fmla="*/ 21 w 21"/>
                  <a:gd name="T17" fmla="*/ 0 h 65"/>
                  <a:gd name="T18" fmla="*/ 14 w 21"/>
                  <a:gd name="T19" fmla="*/ 0 h 65"/>
                  <a:gd name="T20" fmla="*/ 11 w 21"/>
                  <a:gd name="T21" fmla="*/ 4 h 65"/>
                  <a:gd name="T22" fmla="*/ 11 w 21"/>
                  <a:gd name="T23" fmla="*/ 44 h 65"/>
                  <a:gd name="T24" fmla="*/ 4 w 21"/>
                  <a:gd name="T25" fmla="*/ 44 h 65"/>
                  <a:gd name="T26" fmla="*/ 0 w 21"/>
                  <a:gd name="T27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5">
                    <a:moveTo>
                      <a:pt x="0" y="47"/>
                    </a:moveTo>
                    <a:cubicBezTo>
                      <a:pt x="0" y="48"/>
                      <a:pt x="0" y="50"/>
                      <a:pt x="0" y="51"/>
                    </a:cubicBezTo>
                    <a:cubicBezTo>
                      <a:pt x="0" y="53"/>
                      <a:pt x="2" y="54"/>
                      <a:pt x="4" y="54"/>
                    </a:cubicBezTo>
                    <a:cubicBezTo>
                      <a:pt x="6" y="54"/>
                      <a:pt x="8" y="54"/>
                      <a:pt x="11" y="54"/>
                    </a:cubicBezTo>
                    <a:cubicBezTo>
                      <a:pt x="11" y="57"/>
                      <a:pt x="11" y="59"/>
                      <a:pt x="11" y="62"/>
                    </a:cubicBezTo>
                    <a:cubicBezTo>
                      <a:pt x="11" y="64"/>
                      <a:pt x="12" y="65"/>
                      <a:pt x="14" y="65"/>
                    </a:cubicBezTo>
                    <a:cubicBezTo>
                      <a:pt x="16" y="65"/>
                      <a:pt x="17" y="65"/>
                      <a:pt x="18" y="65"/>
                    </a:cubicBezTo>
                    <a:cubicBezTo>
                      <a:pt x="20" y="65"/>
                      <a:pt x="21" y="64"/>
                      <a:pt x="21" y="62"/>
                    </a:cubicBezTo>
                    <a:cubicBezTo>
                      <a:pt x="21" y="41"/>
                      <a:pt x="21" y="21"/>
                      <a:pt x="21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2" y="0"/>
                      <a:pt x="11" y="2"/>
                      <a:pt x="11" y="4"/>
                    </a:cubicBezTo>
                    <a:cubicBezTo>
                      <a:pt x="11" y="17"/>
                      <a:pt x="11" y="30"/>
                      <a:pt x="11" y="44"/>
                    </a:cubicBezTo>
                    <a:cubicBezTo>
                      <a:pt x="8" y="44"/>
                      <a:pt x="6" y="44"/>
                      <a:pt x="4" y="44"/>
                    </a:cubicBezTo>
                    <a:cubicBezTo>
                      <a:pt x="2" y="44"/>
                      <a:pt x="0" y="45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18"/>
              <p:cNvSpPr/>
              <p:nvPr/>
            </p:nvSpPr>
            <p:spPr bwMode="auto">
              <a:xfrm>
                <a:off x="5485493" y="650953"/>
                <a:ext cx="141288" cy="407988"/>
              </a:xfrm>
              <a:custGeom>
                <a:avLst/>
                <a:gdLst>
                  <a:gd name="T0" fmla="*/ 18 w 22"/>
                  <a:gd name="T1" fmla="*/ 21 h 64"/>
                  <a:gd name="T2" fmla="*/ 22 w 22"/>
                  <a:gd name="T3" fmla="*/ 18 h 64"/>
                  <a:gd name="T4" fmla="*/ 22 w 22"/>
                  <a:gd name="T5" fmla="*/ 14 h 64"/>
                  <a:gd name="T6" fmla="*/ 18 w 22"/>
                  <a:gd name="T7" fmla="*/ 10 h 64"/>
                  <a:gd name="T8" fmla="*/ 11 w 22"/>
                  <a:gd name="T9" fmla="*/ 10 h 64"/>
                  <a:gd name="T10" fmla="*/ 11 w 22"/>
                  <a:gd name="T11" fmla="*/ 3 h 64"/>
                  <a:gd name="T12" fmla="*/ 8 w 22"/>
                  <a:gd name="T13" fmla="*/ 0 h 64"/>
                  <a:gd name="T14" fmla="*/ 4 w 22"/>
                  <a:gd name="T15" fmla="*/ 0 h 64"/>
                  <a:gd name="T16" fmla="*/ 0 w 22"/>
                  <a:gd name="T17" fmla="*/ 3 h 64"/>
                  <a:gd name="T18" fmla="*/ 0 w 22"/>
                  <a:gd name="T19" fmla="*/ 64 h 64"/>
                  <a:gd name="T20" fmla="*/ 8 w 22"/>
                  <a:gd name="T21" fmla="*/ 64 h 64"/>
                  <a:gd name="T22" fmla="*/ 11 w 22"/>
                  <a:gd name="T23" fmla="*/ 61 h 64"/>
                  <a:gd name="T24" fmla="*/ 11 w 22"/>
                  <a:gd name="T25" fmla="*/ 21 h 64"/>
                  <a:gd name="T26" fmla="*/ 18 w 22"/>
                  <a:gd name="T2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18" y="21"/>
                    </a:moveTo>
                    <a:cubicBezTo>
                      <a:pt x="20" y="21"/>
                      <a:pt x="22" y="20"/>
                      <a:pt x="22" y="18"/>
                    </a:cubicBezTo>
                    <a:cubicBezTo>
                      <a:pt x="22" y="16"/>
                      <a:pt x="22" y="15"/>
                      <a:pt x="22" y="14"/>
                    </a:cubicBezTo>
                    <a:cubicBezTo>
                      <a:pt x="22" y="12"/>
                      <a:pt x="20" y="10"/>
                      <a:pt x="18" y="10"/>
                    </a:cubicBezTo>
                    <a:cubicBezTo>
                      <a:pt x="16" y="10"/>
                      <a:pt x="14" y="10"/>
                      <a:pt x="11" y="10"/>
                    </a:cubicBezTo>
                    <a:cubicBezTo>
                      <a:pt x="11" y="8"/>
                      <a:pt x="11" y="6"/>
                      <a:pt x="11" y="3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4"/>
                      <a:pt x="0" y="44"/>
                      <a:pt x="0" y="64"/>
                    </a:cubicBezTo>
                    <a:cubicBezTo>
                      <a:pt x="3" y="64"/>
                      <a:pt x="5" y="64"/>
                      <a:pt x="8" y="64"/>
                    </a:cubicBezTo>
                    <a:cubicBezTo>
                      <a:pt x="10" y="64"/>
                      <a:pt x="11" y="63"/>
                      <a:pt x="11" y="61"/>
                    </a:cubicBezTo>
                    <a:cubicBezTo>
                      <a:pt x="11" y="48"/>
                      <a:pt x="11" y="34"/>
                      <a:pt x="11" y="21"/>
                    </a:cubicBezTo>
                    <a:cubicBezTo>
                      <a:pt x="14" y="21"/>
                      <a:pt x="16" y="2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9"/>
              <p:cNvSpPr>
                <a:spLocks noEditPoints="1"/>
              </p:cNvSpPr>
              <p:nvPr/>
            </p:nvSpPr>
            <p:spPr bwMode="auto">
              <a:xfrm>
                <a:off x="5210856" y="714453"/>
                <a:ext cx="211138" cy="344488"/>
              </a:xfrm>
              <a:custGeom>
                <a:avLst/>
                <a:gdLst>
                  <a:gd name="T0" fmla="*/ 29 w 33"/>
                  <a:gd name="T1" fmla="*/ 11 h 54"/>
                  <a:gd name="T2" fmla="*/ 22 w 33"/>
                  <a:gd name="T3" fmla="*/ 11 h 54"/>
                  <a:gd name="T4" fmla="*/ 22 w 33"/>
                  <a:gd name="T5" fmla="*/ 4 h 54"/>
                  <a:gd name="T6" fmla="*/ 18 w 33"/>
                  <a:gd name="T7" fmla="*/ 0 h 54"/>
                  <a:gd name="T8" fmla="*/ 11 w 33"/>
                  <a:gd name="T9" fmla="*/ 0 h 54"/>
                  <a:gd name="T10" fmla="*/ 11 w 33"/>
                  <a:gd name="T11" fmla="*/ 11 h 54"/>
                  <a:gd name="T12" fmla="*/ 4 w 33"/>
                  <a:gd name="T13" fmla="*/ 11 h 54"/>
                  <a:gd name="T14" fmla="*/ 0 w 33"/>
                  <a:gd name="T15" fmla="*/ 15 h 54"/>
                  <a:gd name="T16" fmla="*/ 0 w 33"/>
                  <a:gd name="T17" fmla="*/ 40 h 54"/>
                  <a:gd name="T18" fmla="*/ 4 w 33"/>
                  <a:gd name="T19" fmla="*/ 44 h 54"/>
                  <a:gd name="T20" fmla="*/ 11 w 33"/>
                  <a:gd name="T21" fmla="*/ 44 h 54"/>
                  <a:gd name="T22" fmla="*/ 11 w 33"/>
                  <a:gd name="T23" fmla="*/ 51 h 54"/>
                  <a:gd name="T24" fmla="*/ 15 w 33"/>
                  <a:gd name="T25" fmla="*/ 54 h 54"/>
                  <a:gd name="T26" fmla="*/ 22 w 33"/>
                  <a:gd name="T27" fmla="*/ 54 h 54"/>
                  <a:gd name="T28" fmla="*/ 22 w 33"/>
                  <a:gd name="T29" fmla="*/ 44 h 54"/>
                  <a:gd name="T30" fmla="*/ 29 w 33"/>
                  <a:gd name="T31" fmla="*/ 44 h 54"/>
                  <a:gd name="T32" fmla="*/ 33 w 33"/>
                  <a:gd name="T33" fmla="*/ 40 h 54"/>
                  <a:gd name="T34" fmla="*/ 33 w 33"/>
                  <a:gd name="T35" fmla="*/ 15 h 54"/>
                  <a:gd name="T36" fmla="*/ 29 w 33"/>
                  <a:gd name="T37" fmla="*/ 11 h 54"/>
                  <a:gd name="T38" fmla="*/ 22 w 33"/>
                  <a:gd name="T39" fmla="*/ 33 h 54"/>
                  <a:gd name="T40" fmla="*/ 11 w 33"/>
                  <a:gd name="T41" fmla="*/ 33 h 54"/>
                  <a:gd name="T42" fmla="*/ 11 w 33"/>
                  <a:gd name="T43" fmla="*/ 22 h 54"/>
                  <a:gd name="T44" fmla="*/ 22 w 33"/>
                  <a:gd name="T45" fmla="*/ 22 h 54"/>
                  <a:gd name="T46" fmla="*/ 22 w 33"/>
                  <a:gd name="T4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54">
                    <a:moveTo>
                      <a:pt x="29" y="11"/>
                    </a:moveTo>
                    <a:cubicBezTo>
                      <a:pt x="27" y="11"/>
                      <a:pt x="24" y="11"/>
                      <a:pt x="22" y="11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3" y="0"/>
                      <a:pt x="11" y="0"/>
                    </a:cubicBezTo>
                    <a:cubicBezTo>
                      <a:pt x="11" y="4"/>
                      <a:pt x="11" y="8"/>
                      <a:pt x="11" y="11"/>
                    </a:cubicBezTo>
                    <a:cubicBezTo>
                      <a:pt x="9" y="11"/>
                      <a:pt x="6" y="11"/>
                      <a:pt x="4" y="11"/>
                    </a:cubicBezTo>
                    <a:cubicBezTo>
                      <a:pt x="2" y="11"/>
                      <a:pt x="0" y="13"/>
                      <a:pt x="0" y="15"/>
                    </a:cubicBezTo>
                    <a:cubicBezTo>
                      <a:pt x="0" y="23"/>
                      <a:pt x="0" y="32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9" y="44"/>
                      <a:pt x="11" y="44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1" y="53"/>
                      <a:pt x="13" y="54"/>
                      <a:pt x="15" y="54"/>
                    </a:cubicBezTo>
                    <a:cubicBezTo>
                      <a:pt x="17" y="54"/>
                      <a:pt x="19" y="54"/>
                      <a:pt x="22" y="54"/>
                    </a:cubicBezTo>
                    <a:cubicBezTo>
                      <a:pt x="22" y="51"/>
                      <a:pt x="22" y="47"/>
                      <a:pt x="22" y="44"/>
                    </a:cubicBezTo>
                    <a:cubicBezTo>
                      <a:pt x="24" y="44"/>
                      <a:pt x="27" y="44"/>
                      <a:pt x="29" y="44"/>
                    </a:cubicBezTo>
                    <a:cubicBezTo>
                      <a:pt x="31" y="44"/>
                      <a:pt x="33" y="42"/>
                      <a:pt x="33" y="40"/>
                    </a:cubicBezTo>
                    <a:cubicBezTo>
                      <a:pt x="33" y="32"/>
                      <a:pt x="33" y="23"/>
                      <a:pt x="33" y="15"/>
                    </a:cubicBezTo>
                    <a:cubicBezTo>
                      <a:pt x="33" y="13"/>
                      <a:pt x="31" y="11"/>
                      <a:pt x="29" y="11"/>
                    </a:cubicBezTo>
                    <a:close/>
                    <a:moveTo>
                      <a:pt x="22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" name="Freeform 23"/>
            <p:cNvSpPr/>
            <p:nvPr/>
          </p:nvSpPr>
          <p:spPr bwMode="auto">
            <a:xfrm>
              <a:off x="2477181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24"/>
            <p:cNvSpPr/>
            <p:nvPr/>
          </p:nvSpPr>
          <p:spPr bwMode="auto">
            <a:xfrm>
              <a:off x="2227943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25"/>
            <p:cNvSpPr/>
            <p:nvPr/>
          </p:nvSpPr>
          <p:spPr bwMode="auto">
            <a:xfrm>
              <a:off x="2291443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26"/>
            <p:cNvSpPr/>
            <p:nvPr/>
          </p:nvSpPr>
          <p:spPr bwMode="auto">
            <a:xfrm>
              <a:off x="2099356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7" name="组合 16"/>
            <p:cNvGrpSpPr/>
            <p:nvPr userDrawn="1"/>
          </p:nvGrpSpPr>
          <p:grpSpPr>
            <a:xfrm>
              <a:off x="745218" y="4264103"/>
              <a:ext cx="346075" cy="561975"/>
              <a:chOff x="745218" y="4264103"/>
              <a:chExt cx="346075" cy="561975"/>
            </a:xfrm>
            <a:grpFill/>
          </p:grpSpPr>
          <p:sp>
            <p:nvSpPr>
              <p:cNvPr id="236" name="Freeform 27"/>
              <p:cNvSpPr/>
              <p:nvPr/>
            </p:nvSpPr>
            <p:spPr bwMode="auto">
              <a:xfrm>
                <a:off x="745218" y="4333953"/>
                <a:ext cx="346075" cy="492125"/>
              </a:xfrm>
              <a:custGeom>
                <a:avLst/>
                <a:gdLst>
                  <a:gd name="T0" fmla="*/ 3 w 54"/>
                  <a:gd name="T1" fmla="*/ 55 h 77"/>
                  <a:gd name="T2" fmla="*/ 11 w 54"/>
                  <a:gd name="T3" fmla="*/ 55 h 77"/>
                  <a:gd name="T4" fmla="*/ 11 w 54"/>
                  <a:gd name="T5" fmla="*/ 62 h 77"/>
                  <a:gd name="T6" fmla="*/ 14 w 54"/>
                  <a:gd name="T7" fmla="*/ 66 h 77"/>
                  <a:gd name="T8" fmla="*/ 18 w 54"/>
                  <a:gd name="T9" fmla="*/ 66 h 77"/>
                  <a:gd name="T10" fmla="*/ 22 w 54"/>
                  <a:gd name="T11" fmla="*/ 62 h 77"/>
                  <a:gd name="T12" fmla="*/ 22 w 54"/>
                  <a:gd name="T13" fmla="*/ 55 h 77"/>
                  <a:gd name="T14" fmla="*/ 33 w 54"/>
                  <a:gd name="T15" fmla="*/ 55 h 77"/>
                  <a:gd name="T16" fmla="*/ 33 w 54"/>
                  <a:gd name="T17" fmla="*/ 73 h 77"/>
                  <a:gd name="T18" fmla="*/ 36 w 54"/>
                  <a:gd name="T19" fmla="*/ 77 h 77"/>
                  <a:gd name="T20" fmla="*/ 40 w 54"/>
                  <a:gd name="T21" fmla="*/ 77 h 77"/>
                  <a:gd name="T22" fmla="*/ 43 w 54"/>
                  <a:gd name="T23" fmla="*/ 73 h 77"/>
                  <a:gd name="T24" fmla="*/ 43 w 54"/>
                  <a:gd name="T25" fmla="*/ 55 h 77"/>
                  <a:gd name="T26" fmla="*/ 51 w 54"/>
                  <a:gd name="T27" fmla="*/ 55 h 77"/>
                  <a:gd name="T28" fmla="*/ 54 w 54"/>
                  <a:gd name="T29" fmla="*/ 51 h 77"/>
                  <a:gd name="T30" fmla="*/ 54 w 54"/>
                  <a:gd name="T31" fmla="*/ 4 h 77"/>
                  <a:gd name="T32" fmla="*/ 51 w 54"/>
                  <a:gd name="T33" fmla="*/ 0 h 77"/>
                  <a:gd name="T34" fmla="*/ 43 w 54"/>
                  <a:gd name="T35" fmla="*/ 0 h 77"/>
                  <a:gd name="T36" fmla="*/ 43 w 54"/>
                  <a:gd name="T37" fmla="*/ 11 h 77"/>
                  <a:gd name="T38" fmla="*/ 33 w 54"/>
                  <a:gd name="T39" fmla="*/ 11 h 77"/>
                  <a:gd name="T40" fmla="*/ 33 w 54"/>
                  <a:gd name="T41" fmla="*/ 22 h 77"/>
                  <a:gd name="T42" fmla="*/ 43 w 54"/>
                  <a:gd name="T43" fmla="*/ 22 h 77"/>
                  <a:gd name="T44" fmla="*/ 43 w 54"/>
                  <a:gd name="T45" fmla="*/ 33 h 77"/>
                  <a:gd name="T46" fmla="*/ 33 w 54"/>
                  <a:gd name="T47" fmla="*/ 33 h 77"/>
                  <a:gd name="T48" fmla="*/ 33 w 54"/>
                  <a:gd name="T49" fmla="*/ 22 h 77"/>
                  <a:gd name="T50" fmla="*/ 22 w 54"/>
                  <a:gd name="T51" fmla="*/ 22 h 77"/>
                  <a:gd name="T52" fmla="*/ 22 w 54"/>
                  <a:gd name="T53" fmla="*/ 33 h 77"/>
                  <a:gd name="T54" fmla="*/ 11 w 54"/>
                  <a:gd name="T55" fmla="*/ 33 h 77"/>
                  <a:gd name="T56" fmla="*/ 11 w 54"/>
                  <a:gd name="T57" fmla="*/ 22 h 77"/>
                  <a:gd name="T58" fmla="*/ 22 w 54"/>
                  <a:gd name="T59" fmla="*/ 22 h 77"/>
                  <a:gd name="T60" fmla="*/ 22 w 54"/>
                  <a:gd name="T61" fmla="*/ 11 h 77"/>
                  <a:gd name="T62" fmla="*/ 11 w 54"/>
                  <a:gd name="T63" fmla="*/ 11 h 77"/>
                  <a:gd name="T64" fmla="*/ 11 w 54"/>
                  <a:gd name="T65" fmla="*/ 0 h 77"/>
                  <a:gd name="T66" fmla="*/ 3 w 54"/>
                  <a:gd name="T67" fmla="*/ 0 h 77"/>
                  <a:gd name="T68" fmla="*/ 0 w 54"/>
                  <a:gd name="T69" fmla="*/ 4 h 77"/>
                  <a:gd name="T70" fmla="*/ 0 w 54"/>
                  <a:gd name="T71" fmla="*/ 51 h 77"/>
                  <a:gd name="T72" fmla="*/ 3 w 54"/>
                  <a:gd name="T73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3" y="55"/>
                    </a:moveTo>
                    <a:cubicBezTo>
                      <a:pt x="6" y="55"/>
                      <a:pt x="8" y="55"/>
                      <a:pt x="11" y="55"/>
                    </a:cubicBezTo>
                    <a:cubicBezTo>
                      <a:pt x="11" y="57"/>
                      <a:pt x="11" y="60"/>
                      <a:pt x="11" y="62"/>
                    </a:cubicBezTo>
                    <a:cubicBezTo>
                      <a:pt x="11" y="65"/>
                      <a:pt x="12" y="66"/>
                      <a:pt x="14" y="66"/>
                    </a:cubicBezTo>
                    <a:cubicBezTo>
                      <a:pt x="16" y="66"/>
                      <a:pt x="17" y="66"/>
                      <a:pt x="18" y="66"/>
                    </a:cubicBezTo>
                    <a:cubicBezTo>
                      <a:pt x="21" y="66"/>
                      <a:pt x="22" y="65"/>
                      <a:pt x="22" y="62"/>
                    </a:cubicBezTo>
                    <a:cubicBezTo>
                      <a:pt x="22" y="60"/>
                      <a:pt x="22" y="57"/>
                      <a:pt x="22" y="55"/>
                    </a:cubicBezTo>
                    <a:cubicBezTo>
                      <a:pt x="25" y="55"/>
                      <a:pt x="29" y="55"/>
                      <a:pt x="33" y="55"/>
                    </a:cubicBezTo>
                    <a:cubicBezTo>
                      <a:pt x="33" y="61"/>
                      <a:pt x="33" y="67"/>
                      <a:pt x="33" y="73"/>
                    </a:cubicBezTo>
                    <a:cubicBezTo>
                      <a:pt x="33" y="76"/>
                      <a:pt x="34" y="77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2" y="77"/>
                      <a:pt x="43" y="76"/>
                      <a:pt x="43" y="73"/>
                    </a:cubicBezTo>
                    <a:cubicBezTo>
                      <a:pt x="43" y="67"/>
                      <a:pt x="43" y="61"/>
                      <a:pt x="43" y="55"/>
                    </a:cubicBezTo>
                    <a:cubicBezTo>
                      <a:pt x="46" y="55"/>
                      <a:pt x="48" y="55"/>
                      <a:pt x="51" y="55"/>
                    </a:cubicBezTo>
                    <a:cubicBezTo>
                      <a:pt x="53" y="55"/>
                      <a:pt x="54" y="54"/>
                      <a:pt x="54" y="51"/>
                    </a:cubicBezTo>
                    <a:cubicBezTo>
                      <a:pt x="54" y="35"/>
                      <a:pt x="54" y="20"/>
                      <a:pt x="54" y="4"/>
                    </a:cubicBezTo>
                    <a:cubicBezTo>
                      <a:pt x="54" y="1"/>
                      <a:pt x="53" y="0"/>
                      <a:pt x="51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43" y="4"/>
                      <a:pt x="43" y="8"/>
                      <a:pt x="43" y="11"/>
                    </a:cubicBezTo>
                    <a:cubicBezTo>
                      <a:pt x="40" y="11"/>
                      <a:pt x="36" y="11"/>
                      <a:pt x="33" y="11"/>
                    </a:cubicBezTo>
                    <a:cubicBezTo>
                      <a:pt x="33" y="15"/>
                      <a:pt x="33" y="19"/>
                      <a:pt x="33" y="22"/>
                    </a:cubicBezTo>
                    <a:cubicBezTo>
                      <a:pt x="36" y="22"/>
                      <a:pt x="40" y="22"/>
                      <a:pt x="43" y="22"/>
                    </a:cubicBezTo>
                    <a:cubicBezTo>
                      <a:pt x="43" y="26"/>
                      <a:pt x="43" y="29"/>
                      <a:pt x="43" y="33"/>
                    </a:cubicBezTo>
                    <a:cubicBezTo>
                      <a:pt x="40" y="33"/>
                      <a:pt x="36" y="33"/>
                      <a:pt x="33" y="33"/>
                    </a:cubicBezTo>
                    <a:cubicBezTo>
                      <a:pt x="33" y="29"/>
                      <a:pt x="33" y="26"/>
                      <a:pt x="33" y="22"/>
                    </a:cubicBezTo>
                    <a:cubicBezTo>
                      <a:pt x="29" y="22"/>
                      <a:pt x="25" y="22"/>
                      <a:pt x="22" y="22"/>
                    </a:cubicBezTo>
                    <a:cubicBezTo>
                      <a:pt x="22" y="26"/>
                      <a:pt x="22" y="29"/>
                      <a:pt x="22" y="33"/>
                    </a:cubicBezTo>
                    <a:cubicBezTo>
                      <a:pt x="18" y="33"/>
                      <a:pt x="14" y="33"/>
                      <a:pt x="11" y="33"/>
                    </a:cubicBezTo>
                    <a:cubicBezTo>
                      <a:pt x="11" y="29"/>
                      <a:pt x="11" y="26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18" y="11"/>
                      <a:pt x="14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20"/>
                      <a:pt x="0" y="35"/>
                      <a:pt x="0" y="51"/>
                    </a:cubicBezTo>
                    <a:cubicBezTo>
                      <a:pt x="0" y="54"/>
                      <a:pt x="1" y="55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28"/>
              <p:cNvSpPr/>
              <p:nvPr/>
            </p:nvSpPr>
            <p:spPr bwMode="auto">
              <a:xfrm>
                <a:off x="816656" y="4264103"/>
                <a:ext cx="203200" cy="139700"/>
              </a:xfrm>
              <a:custGeom>
                <a:avLst/>
                <a:gdLst>
                  <a:gd name="T0" fmla="*/ 0 w 32"/>
                  <a:gd name="T1" fmla="*/ 4 h 22"/>
                  <a:gd name="T2" fmla="*/ 0 w 32"/>
                  <a:gd name="T3" fmla="*/ 11 h 22"/>
                  <a:gd name="T4" fmla="*/ 11 w 32"/>
                  <a:gd name="T5" fmla="*/ 11 h 22"/>
                  <a:gd name="T6" fmla="*/ 11 w 32"/>
                  <a:gd name="T7" fmla="*/ 22 h 22"/>
                  <a:gd name="T8" fmla="*/ 22 w 32"/>
                  <a:gd name="T9" fmla="*/ 22 h 22"/>
                  <a:gd name="T10" fmla="*/ 22 w 32"/>
                  <a:gd name="T11" fmla="*/ 11 h 22"/>
                  <a:gd name="T12" fmla="*/ 32 w 32"/>
                  <a:gd name="T13" fmla="*/ 11 h 22"/>
                  <a:gd name="T14" fmla="*/ 32 w 32"/>
                  <a:gd name="T15" fmla="*/ 4 h 22"/>
                  <a:gd name="T16" fmla="*/ 29 w 32"/>
                  <a:gd name="T17" fmla="*/ 0 h 22"/>
                  <a:gd name="T18" fmla="*/ 3 w 32"/>
                  <a:gd name="T19" fmla="*/ 0 h 22"/>
                  <a:gd name="T20" fmla="*/ 0 w 32"/>
                  <a:gd name="T2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4"/>
                    </a:moveTo>
                    <a:cubicBezTo>
                      <a:pt x="0" y="7"/>
                      <a:pt x="0" y="9"/>
                      <a:pt x="0" y="11"/>
                    </a:cubicBezTo>
                    <a:cubicBezTo>
                      <a:pt x="3" y="11"/>
                      <a:pt x="7" y="11"/>
                      <a:pt x="11" y="11"/>
                    </a:cubicBezTo>
                    <a:cubicBezTo>
                      <a:pt x="11" y="15"/>
                      <a:pt x="11" y="19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25" y="11"/>
                      <a:pt x="29" y="11"/>
                      <a:pt x="32" y="11"/>
                    </a:cubicBezTo>
                    <a:cubicBezTo>
                      <a:pt x="32" y="9"/>
                      <a:pt x="32" y="7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Line 29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Line 30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8" name="Freeform 31"/>
            <p:cNvSpPr/>
            <p:nvPr/>
          </p:nvSpPr>
          <p:spPr bwMode="auto">
            <a:xfrm>
              <a:off x="5090206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32"/>
            <p:cNvSpPr/>
            <p:nvPr/>
          </p:nvSpPr>
          <p:spPr bwMode="auto">
            <a:xfrm>
              <a:off x="5479143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33"/>
            <p:cNvSpPr/>
            <p:nvPr/>
          </p:nvSpPr>
          <p:spPr bwMode="auto">
            <a:xfrm>
              <a:off x="5160056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34"/>
            <p:cNvSpPr/>
            <p:nvPr/>
          </p:nvSpPr>
          <p:spPr bwMode="auto">
            <a:xfrm>
              <a:off x="5415643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35"/>
            <p:cNvSpPr/>
            <p:nvPr/>
          </p:nvSpPr>
          <p:spPr bwMode="auto">
            <a:xfrm>
              <a:off x="5223556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36"/>
            <p:cNvSpPr/>
            <p:nvPr/>
          </p:nvSpPr>
          <p:spPr bwMode="auto">
            <a:xfrm>
              <a:off x="5223556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37"/>
            <p:cNvSpPr/>
            <p:nvPr/>
          </p:nvSpPr>
          <p:spPr bwMode="auto">
            <a:xfrm>
              <a:off x="3697968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38"/>
            <p:cNvSpPr/>
            <p:nvPr/>
          </p:nvSpPr>
          <p:spPr bwMode="auto">
            <a:xfrm>
              <a:off x="3697968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39"/>
            <p:cNvSpPr/>
            <p:nvPr/>
          </p:nvSpPr>
          <p:spPr bwMode="auto">
            <a:xfrm>
              <a:off x="3632881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7" name="组合 26"/>
            <p:cNvGrpSpPr/>
            <p:nvPr userDrawn="1"/>
          </p:nvGrpSpPr>
          <p:grpSpPr>
            <a:xfrm>
              <a:off x="2086656" y="1838403"/>
              <a:ext cx="447675" cy="446088"/>
              <a:chOff x="2086656" y="1838403"/>
              <a:chExt cx="447675" cy="446088"/>
            </a:xfrm>
            <a:grpFill/>
          </p:grpSpPr>
          <p:sp>
            <p:nvSpPr>
              <p:cNvPr id="233" name="Freeform 40"/>
              <p:cNvSpPr/>
              <p:nvPr/>
            </p:nvSpPr>
            <p:spPr bwMode="auto">
              <a:xfrm>
                <a:off x="2151743" y="1838403"/>
                <a:ext cx="382588" cy="446088"/>
              </a:xfrm>
              <a:custGeom>
                <a:avLst/>
                <a:gdLst>
                  <a:gd name="T0" fmla="*/ 43 w 60"/>
                  <a:gd name="T1" fmla="*/ 40 h 70"/>
                  <a:gd name="T2" fmla="*/ 40 w 60"/>
                  <a:gd name="T3" fmla="*/ 44 h 70"/>
                  <a:gd name="T4" fmla="*/ 40 w 60"/>
                  <a:gd name="T5" fmla="*/ 50 h 70"/>
                  <a:gd name="T6" fmla="*/ 50 w 60"/>
                  <a:gd name="T7" fmla="*/ 50 h 70"/>
                  <a:gd name="T8" fmla="*/ 50 w 60"/>
                  <a:gd name="T9" fmla="*/ 60 h 70"/>
                  <a:gd name="T10" fmla="*/ 40 w 60"/>
                  <a:gd name="T11" fmla="*/ 60 h 70"/>
                  <a:gd name="T12" fmla="*/ 40 w 60"/>
                  <a:gd name="T13" fmla="*/ 66 h 70"/>
                  <a:gd name="T14" fmla="*/ 43 w 60"/>
                  <a:gd name="T15" fmla="*/ 70 h 70"/>
                  <a:gd name="T16" fmla="*/ 57 w 60"/>
                  <a:gd name="T17" fmla="*/ 70 h 70"/>
                  <a:gd name="T18" fmla="*/ 60 w 60"/>
                  <a:gd name="T19" fmla="*/ 66 h 70"/>
                  <a:gd name="T20" fmla="*/ 60 w 60"/>
                  <a:gd name="T21" fmla="*/ 3 h 70"/>
                  <a:gd name="T22" fmla="*/ 57 w 60"/>
                  <a:gd name="T23" fmla="*/ 0 h 70"/>
                  <a:gd name="T24" fmla="*/ 13 w 60"/>
                  <a:gd name="T25" fmla="*/ 0 h 70"/>
                  <a:gd name="T26" fmla="*/ 10 w 60"/>
                  <a:gd name="T27" fmla="*/ 3 h 70"/>
                  <a:gd name="T28" fmla="*/ 10 w 60"/>
                  <a:gd name="T29" fmla="*/ 40 h 70"/>
                  <a:gd name="T30" fmla="*/ 3 w 60"/>
                  <a:gd name="T31" fmla="*/ 40 h 70"/>
                  <a:gd name="T32" fmla="*/ 0 w 60"/>
                  <a:gd name="T33" fmla="*/ 44 h 70"/>
                  <a:gd name="T34" fmla="*/ 0 w 60"/>
                  <a:gd name="T35" fmla="*/ 50 h 70"/>
                  <a:gd name="T36" fmla="*/ 10 w 60"/>
                  <a:gd name="T37" fmla="*/ 50 h 70"/>
                  <a:gd name="T38" fmla="*/ 10 w 60"/>
                  <a:gd name="T39" fmla="*/ 60 h 70"/>
                  <a:gd name="T40" fmla="*/ 0 w 60"/>
                  <a:gd name="T41" fmla="*/ 60 h 70"/>
                  <a:gd name="T42" fmla="*/ 0 w 60"/>
                  <a:gd name="T43" fmla="*/ 66 h 70"/>
                  <a:gd name="T44" fmla="*/ 3 w 60"/>
                  <a:gd name="T45" fmla="*/ 70 h 70"/>
                  <a:gd name="T46" fmla="*/ 16 w 60"/>
                  <a:gd name="T47" fmla="*/ 70 h 70"/>
                  <a:gd name="T48" fmla="*/ 20 w 60"/>
                  <a:gd name="T49" fmla="*/ 66 h 70"/>
                  <a:gd name="T50" fmla="*/ 20 w 60"/>
                  <a:gd name="T51" fmla="*/ 10 h 70"/>
                  <a:gd name="T52" fmla="*/ 50 w 60"/>
                  <a:gd name="T53" fmla="*/ 10 h 70"/>
                  <a:gd name="T54" fmla="*/ 50 w 60"/>
                  <a:gd name="T55" fmla="*/ 40 h 70"/>
                  <a:gd name="T56" fmla="*/ 43 w 60"/>
                  <a:gd name="T5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70">
                    <a:moveTo>
                      <a:pt x="43" y="40"/>
                    </a:moveTo>
                    <a:cubicBezTo>
                      <a:pt x="41" y="40"/>
                      <a:pt x="40" y="41"/>
                      <a:pt x="40" y="44"/>
                    </a:cubicBezTo>
                    <a:cubicBezTo>
                      <a:pt x="40" y="46"/>
                      <a:pt x="40" y="48"/>
                      <a:pt x="40" y="50"/>
                    </a:cubicBezTo>
                    <a:cubicBezTo>
                      <a:pt x="43" y="50"/>
                      <a:pt x="47" y="50"/>
                      <a:pt x="50" y="50"/>
                    </a:cubicBezTo>
                    <a:cubicBezTo>
                      <a:pt x="50" y="53"/>
                      <a:pt x="50" y="57"/>
                      <a:pt x="50" y="60"/>
                    </a:cubicBezTo>
                    <a:cubicBezTo>
                      <a:pt x="47" y="60"/>
                      <a:pt x="43" y="60"/>
                      <a:pt x="40" y="60"/>
                    </a:cubicBezTo>
                    <a:cubicBezTo>
                      <a:pt x="40" y="62"/>
                      <a:pt x="40" y="64"/>
                      <a:pt x="40" y="66"/>
                    </a:cubicBezTo>
                    <a:cubicBezTo>
                      <a:pt x="40" y="69"/>
                      <a:pt x="41" y="70"/>
                      <a:pt x="43" y="70"/>
                    </a:cubicBezTo>
                    <a:cubicBezTo>
                      <a:pt x="48" y="70"/>
                      <a:pt x="52" y="70"/>
                      <a:pt x="57" y="70"/>
                    </a:cubicBezTo>
                    <a:cubicBezTo>
                      <a:pt x="59" y="70"/>
                      <a:pt x="60" y="69"/>
                      <a:pt x="60" y="66"/>
                    </a:cubicBezTo>
                    <a:cubicBezTo>
                      <a:pt x="60" y="45"/>
                      <a:pt x="60" y="24"/>
                      <a:pt x="60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0"/>
                      <a:pt x="28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15"/>
                      <a:pt x="10" y="28"/>
                      <a:pt x="10" y="40"/>
                    </a:cubicBezTo>
                    <a:cubicBezTo>
                      <a:pt x="7" y="40"/>
                      <a:pt x="5" y="40"/>
                      <a:pt x="3" y="40"/>
                    </a:cubicBezTo>
                    <a:cubicBezTo>
                      <a:pt x="1" y="40"/>
                      <a:pt x="0" y="41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3" y="50"/>
                      <a:pt x="6" y="50"/>
                      <a:pt x="10" y="50"/>
                    </a:cubicBezTo>
                    <a:cubicBezTo>
                      <a:pt x="10" y="53"/>
                      <a:pt x="10" y="57"/>
                      <a:pt x="10" y="60"/>
                    </a:cubicBezTo>
                    <a:cubicBezTo>
                      <a:pt x="6" y="60"/>
                      <a:pt x="3" y="60"/>
                      <a:pt x="0" y="60"/>
                    </a:cubicBezTo>
                    <a:cubicBezTo>
                      <a:pt x="0" y="62"/>
                      <a:pt x="0" y="64"/>
                      <a:pt x="0" y="66"/>
                    </a:cubicBezTo>
                    <a:cubicBezTo>
                      <a:pt x="0" y="69"/>
                      <a:pt x="1" y="70"/>
                      <a:pt x="3" y="70"/>
                    </a:cubicBezTo>
                    <a:cubicBezTo>
                      <a:pt x="7" y="70"/>
                      <a:pt x="12" y="70"/>
                      <a:pt x="16" y="70"/>
                    </a:cubicBezTo>
                    <a:cubicBezTo>
                      <a:pt x="19" y="70"/>
                      <a:pt x="20" y="69"/>
                      <a:pt x="20" y="66"/>
                    </a:cubicBezTo>
                    <a:cubicBezTo>
                      <a:pt x="20" y="47"/>
                      <a:pt x="20" y="29"/>
                      <a:pt x="20" y="10"/>
                    </a:cubicBezTo>
                    <a:cubicBezTo>
                      <a:pt x="30" y="10"/>
                      <a:pt x="40" y="10"/>
                      <a:pt x="50" y="10"/>
                    </a:cubicBezTo>
                    <a:cubicBezTo>
                      <a:pt x="50" y="20"/>
                      <a:pt x="50" y="30"/>
                      <a:pt x="50" y="40"/>
                    </a:cubicBezTo>
                    <a:cubicBezTo>
                      <a:pt x="48" y="40"/>
                      <a:pt x="46" y="40"/>
                      <a:pt x="4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41"/>
              <p:cNvSpPr/>
              <p:nvPr/>
            </p:nvSpPr>
            <p:spPr bwMode="auto">
              <a:xfrm>
                <a:off x="2342243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8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42"/>
              <p:cNvSpPr/>
              <p:nvPr/>
            </p:nvSpPr>
            <p:spPr bwMode="auto">
              <a:xfrm>
                <a:off x="2086656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7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" name="组合 27"/>
            <p:cNvGrpSpPr/>
            <p:nvPr userDrawn="1"/>
          </p:nvGrpSpPr>
          <p:grpSpPr>
            <a:xfrm>
              <a:off x="707118" y="1832053"/>
              <a:ext cx="447675" cy="452438"/>
              <a:chOff x="707118" y="1832053"/>
              <a:chExt cx="447675" cy="452438"/>
            </a:xfrm>
            <a:grpFill/>
          </p:grpSpPr>
          <p:sp>
            <p:nvSpPr>
              <p:cNvPr id="228" name="Freeform 43"/>
              <p:cNvSpPr/>
              <p:nvPr/>
            </p:nvSpPr>
            <p:spPr bwMode="auto">
              <a:xfrm>
                <a:off x="1091293" y="1895553"/>
                <a:ext cx="63500" cy="325438"/>
              </a:xfrm>
              <a:custGeom>
                <a:avLst/>
                <a:gdLst>
                  <a:gd name="T0" fmla="*/ 10 w 10"/>
                  <a:gd name="T1" fmla="*/ 4 h 51"/>
                  <a:gd name="T2" fmla="*/ 7 w 10"/>
                  <a:gd name="T3" fmla="*/ 0 h 51"/>
                  <a:gd name="T4" fmla="*/ 0 w 10"/>
                  <a:gd name="T5" fmla="*/ 0 h 51"/>
                  <a:gd name="T6" fmla="*/ 0 w 10"/>
                  <a:gd name="T7" fmla="*/ 51 h 51"/>
                  <a:gd name="T8" fmla="*/ 7 w 10"/>
                  <a:gd name="T9" fmla="*/ 51 h 51"/>
                  <a:gd name="T10" fmla="*/ 10 w 10"/>
                  <a:gd name="T11" fmla="*/ 48 h 51"/>
                  <a:gd name="T12" fmla="*/ 10 w 10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10" y="4"/>
                    </a:move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7"/>
                      <a:pt x="0" y="34"/>
                      <a:pt x="0" y="51"/>
                    </a:cubicBezTo>
                    <a:cubicBezTo>
                      <a:pt x="2" y="51"/>
                      <a:pt x="5" y="51"/>
                      <a:pt x="7" y="51"/>
                    </a:cubicBezTo>
                    <a:cubicBezTo>
                      <a:pt x="9" y="51"/>
                      <a:pt x="10" y="50"/>
                      <a:pt x="10" y="48"/>
                    </a:cubicBezTo>
                    <a:cubicBezTo>
                      <a:pt x="10" y="33"/>
                      <a:pt x="10" y="18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44"/>
              <p:cNvSpPr/>
              <p:nvPr/>
            </p:nvSpPr>
            <p:spPr bwMode="auto">
              <a:xfrm>
                <a:off x="770618" y="1832053"/>
                <a:ext cx="320675" cy="63500"/>
              </a:xfrm>
              <a:custGeom>
                <a:avLst/>
                <a:gdLst>
                  <a:gd name="T0" fmla="*/ 47 w 50"/>
                  <a:gd name="T1" fmla="*/ 0 h 10"/>
                  <a:gd name="T2" fmla="*/ 50 w 50"/>
                  <a:gd name="T3" fmla="*/ 4 h 10"/>
                  <a:gd name="T4" fmla="*/ 50 w 50"/>
                  <a:gd name="T5" fmla="*/ 10 h 10"/>
                  <a:gd name="T6" fmla="*/ 0 w 50"/>
                  <a:gd name="T7" fmla="*/ 10 h 10"/>
                  <a:gd name="T8" fmla="*/ 0 w 50"/>
                  <a:gd name="T9" fmla="*/ 4 h 10"/>
                  <a:gd name="T10" fmla="*/ 3 w 50"/>
                  <a:gd name="T11" fmla="*/ 0 h 10"/>
                  <a:gd name="T12" fmla="*/ 47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7" y="0"/>
                    </a:moveTo>
                    <a:cubicBezTo>
                      <a:pt x="49" y="0"/>
                      <a:pt x="50" y="1"/>
                      <a:pt x="50" y="4"/>
                    </a:cubicBezTo>
                    <a:cubicBezTo>
                      <a:pt x="50" y="6"/>
                      <a:pt x="50" y="8"/>
                      <a:pt x="50" y="10"/>
                    </a:cubicBezTo>
                    <a:cubicBezTo>
                      <a:pt x="33" y="10"/>
                      <a:pt x="17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3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45"/>
              <p:cNvSpPr/>
              <p:nvPr/>
            </p:nvSpPr>
            <p:spPr bwMode="auto">
              <a:xfrm>
                <a:off x="770618" y="2220991"/>
                <a:ext cx="320675" cy="63500"/>
              </a:xfrm>
              <a:custGeom>
                <a:avLst/>
                <a:gdLst>
                  <a:gd name="T0" fmla="*/ 50 w 50"/>
                  <a:gd name="T1" fmla="*/ 7 h 10"/>
                  <a:gd name="T2" fmla="*/ 47 w 50"/>
                  <a:gd name="T3" fmla="*/ 10 h 10"/>
                  <a:gd name="T4" fmla="*/ 3 w 50"/>
                  <a:gd name="T5" fmla="*/ 10 h 10"/>
                  <a:gd name="T6" fmla="*/ 0 w 50"/>
                  <a:gd name="T7" fmla="*/ 7 h 10"/>
                  <a:gd name="T8" fmla="*/ 0 w 50"/>
                  <a:gd name="T9" fmla="*/ 0 h 10"/>
                  <a:gd name="T10" fmla="*/ 50 w 50"/>
                  <a:gd name="T11" fmla="*/ 0 h 10"/>
                  <a:gd name="T12" fmla="*/ 50 w 5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50" y="7"/>
                    </a:moveTo>
                    <a:cubicBezTo>
                      <a:pt x="50" y="9"/>
                      <a:pt x="49" y="10"/>
                      <a:pt x="47" y="10"/>
                    </a:cubicBezTo>
                    <a:cubicBezTo>
                      <a:pt x="32" y="10"/>
                      <a:pt x="18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7" y="0"/>
                      <a:pt x="33" y="0"/>
                      <a:pt x="50" y="0"/>
                    </a:cubicBezTo>
                    <a:cubicBezTo>
                      <a:pt x="50" y="2"/>
                      <a:pt x="50" y="4"/>
                      <a:pt x="5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46"/>
              <p:cNvSpPr/>
              <p:nvPr/>
            </p:nvSpPr>
            <p:spPr bwMode="auto">
              <a:xfrm>
                <a:off x="707118" y="1895553"/>
                <a:ext cx="63500" cy="325438"/>
              </a:xfrm>
              <a:custGeom>
                <a:avLst/>
                <a:gdLst>
                  <a:gd name="T0" fmla="*/ 3 w 10"/>
                  <a:gd name="T1" fmla="*/ 51 h 51"/>
                  <a:gd name="T2" fmla="*/ 0 w 10"/>
                  <a:gd name="T3" fmla="*/ 48 h 51"/>
                  <a:gd name="T4" fmla="*/ 0 w 10"/>
                  <a:gd name="T5" fmla="*/ 4 h 51"/>
                  <a:gd name="T6" fmla="*/ 3 w 10"/>
                  <a:gd name="T7" fmla="*/ 0 h 51"/>
                  <a:gd name="T8" fmla="*/ 10 w 10"/>
                  <a:gd name="T9" fmla="*/ 0 h 51"/>
                  <a:gd name="T10" fmla="*/ 10 w 10"/>
                  <a:gd name="T11" fmla="*/ 51 h 51"/>
                  <a:gd name="T12" fmla="*/ 3 w 1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3" y="51"/>
                    </a:moveTo>
                    <a:cubicBezTo>
                      <a:pt x="1" y="51"/>
                      <a:pt x="0" y="50"/>
                      <a:pt x="0" y="48"/>
                    </a:cubicBezTo>
                    <a:cubicBezTo>
                      <a:pt x="0" y="33"/>
                      <a:pt x="0" y="18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17"/>
                      <a:pt x="10" y="34"/>
                      <a:pt x="10" y="51"/>
                    </a:cubicBezTo>
                    <a:cubicBezTo>
                      <a:pt x="8" y="51"/>
                      <a:pt x="5" y="51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47"/>
              <p:cNvSpPr/>
              <p:nvPr/>
            </p:nvSpPr>
            <p:spPr bwMode="auto">
              <a:xfrm>
                <a:off x="899206" y="1965403"/>
                <a:ext cx="127000" cy="128588"/>
              </a:xfrm>
              <a:custGeom>
                <a:avLst/>
                <a:gdLst>
                  <a:gd name="T0" fmla="*/ 17 w 20"/>
                  <a:gd name="T1" fmla="*/ 10 h 20"/>
                  <a:gd name="T2" fmla="*/ 10 w 20"/>
                  <a:gd name="T3" fmla="*/ 10 h 20"/>
                  <a:gd name="T4" fmla="*/ 10 w 20"/>
                  <a:gd name="T5" fmla="*/ 10 h 20"/>
                  <a:gd name="T6" fmla="*/ 10 w 20"/>
                  <a:gd name="T7" fmla="*/ 3 h 20"/>
                  <a:gd name="T8" fmla="*/ 7 w 20"/>
                  <a:gd name="T9" fmla="*/ 0 h 20"/>
                  <a:gd name="T10" fmla="*/ 3 w 20"/>
                  <a:gd name="T11" fmla="*/ 0 h 20"/>
                  <a:gd name="T12" fmla="*/ 0 w 20"/>
                  <a:gd name="T13" fmla="*/ 3 h 20"/>
                  <a:gd name="T14" fmla="*/ 0 w 20"/>
                  <a:gd name="T15" fmla="*/ 16 h 20"/>
                  <a:gd name="T16" fmla="*/ 3 w 20"/>
                  <a:gd name="T17" fmla="*/ 20 h 20"/>
                  <a:gd name="T18" fmla="*/ 17 w 20"/>
                  <a:gd name="T19" fmla="*/ 20 h 20"/>
                  <a:gd name="T20" fmla="*/ 20 w 20"/>
                  <a:gd name="T21" fmla="*/ 16 h 20"/>
                  <a:gd name="T22" fmla="*/ 20 w 20"/>
                  <a:gd name="T23" fmla="*/ 13 h 20"/>
                  <a:gd name="T24" fmla="*/ 17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17" y="10"/>
                    </a:moveTo>
                    <a:cubicBezTo>
                      <a:pt x="15" y="10"/>
                      <a:pt x="12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7"/>
                      <a:pt x="10" y="5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12"/>
                      <a:pt x="0" y="16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8" y="20"/>
                      <a:pt x="12" y="20"/>
                      <a:pt x="17" y="20"/>
                    </a:cubicBezTo>
                    <a:cubicBezTo>
                      <a:pt x="19" y="20"/>
                      <a:pt x="20" y="19"/>
                      <a:pt x="20" y="16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1"/>
                      <a:pt x="19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48"/>
            <p:cNvSpPr/>
            <p:nvPr/>
          </p:nvSpPr>
          <p:spPr bwMode="auto">
            <a:xfrm>
              <a:off x="3664631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49"/>
            <p:cNvSpPr/>
            <p:nvPr/>
          </p:nvSpPr>
          <p:spPr bwMode="auto">
            <a:xfrm>
              <a:off x="3537631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50"/>
            <p:cNvSpPr/>
            <p:nvPr/>
          </p:nvSpPr>
          <p:spPr bwMode="auto">
            <a:xfrm>
              <a:off x="3920218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51"/>
            <p:cNvSpPr/>
            <p:nvPr/>
          </p:nvSpPr>
          <p:spPr bwMode="auto">
            <a:xfrm>
              <a:off x="3920218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52"/>
            <p:cNvSpPr/>
            <p:nvPr/>
          </p:nvSpPr>
          <p:spPr bwMode="auto">
            <a:xfrm>
              <a:off x="3856718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53"/>
            <p:cNvSpPr/>
            <p:nvPr/>
          </p:nvSpPr>
          <p:spPr bwMode="auto">
            <a:xfrm>
              <a:off x="3985306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54"/>
            <p:cNvSpPr/>
            <p:nvPr/>
          </p:nvSpPr>
          <p:spPr bwMode="auto">
            <a:xfrm>
              <a:off x="5121956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55"/>
            <p:cNvSpPr/>
            <p:nvPr/>
          </p:nvSpPr>
          <p:spPr bwMode="auto">
            <a:xfrm>
              <a:off x="5383893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56"/>
            <p:cNvSpPr/>
            <p:nvPr/>
          </p:nvSpPr>
          <p:spPr bwMode="auto">
            <a:xfrm>
              <a:off x="5255306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57"/>
            <p:cNvSpPr/>
            <p:nvPr/>
          </p:nvSpPr>
          <p:spPr bwMode="auto">
            <a:xfrm>
              <a:off x="5314043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58"/>
            <p:cNvSpPr/>
            <p:nvPr/>
          </p:nvSpPr>
          <p:spPr bwMode="auto">
            <a:xfrm>
              <a:off x="5236256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40" name="组合 39"/>
            <p:cNvGrpSpPr/>
            <p:nvPr userDrawn="1"/>
          </p:nvGrpSpPr>
          <p:grpSpPr>
            <a:xfrm>
              <a:off x="669018" y="5438853"/>
              <a:ext cx="523875" cy="458788"/>
              <a:chOff x="669018" y="5438853"/>
              <a:chExt cx="523875" cy="458788"/>
            </a:xfrm>
            <a:grpFill/>
          </p:grpSpPr>
          <p:sp>
            <p:nvSpPr>
              <p:cNvPr id="217" name="Freeform 59"/>
              <p:cNvSpPr>
                <a:spLocks noEditPoints="1"/>
              </p:cNvSpPr>
              <p:nvPr/>
            </p:nvSpPr>
            <p:spPr bwMode="auto">
              <a:xfrm>
                <a:off x="669018" y="5438853"/>
                <a:ext cx="523875" cy="458788"/>
              </a:xfrm>
              <a:custGeom>
                <a:avLst/>
                <a:gdLst>
                  <a:gd name="T0" fmla="*/ 79 w 82"/>
                  <a:gd name="T1" fmla="*/ 0 h 72"/>
                  <a:gd name="T2" fmla="*/ 3 w 82"/>
                  <a:gd name="T3" fmla="*/ 0 h 72"/>
                  <a:gd name="T4" fmla="*/ 0 w 82"/>
                  <a:gd name="T5" fmla="*/ 3 h 72"/>
                  <a:gd name="T6" fmla="*/ 0 w 82"/>
                  <a:gd name="T7" fmla="*/ 69 h 72"/>
                  <a:gd name="T8" fmla="*/ 3 w 82"/>
                  <a:gd name="T9" fmla="*/ 72 h 72"/>
                  <a:gd name="T10" fmla="*/ 79 w 82"/>
                  <a:gd name="T11" fmla="*/ 72 h 72"/>
                  <a:gd name="T12" fmla="*/ 82 w 82"/>
                  <a:gd name="T13" fmla="*/ 69 h 72"/>
                  <a:gd name="T14" fmla="*/ 82 w 82"/>
                  <a:gd name="T15" fmla="*/ 3 h 72"/>
                  <a:gd name="T16" fmla="*/ 79 w 82"/>
                  <a:gd name="T17" fmla="*/ 0 h 72"/>
                  <a:gd name="T18" fmla="*/ 72 w 82"/>
                  <a:gd name="T19" fmla="*/ 62 h 72"/>
                  <a:gd name="T20" fmla="*/ 10 w 82"/>
                  <a:gd name="T21" fmla="*/ 62 h 72"/>
                  <a:gd name="T22" fmla="*/ 10 w 82"/>
                  <a:gd name="T23" fmla="*/ 10 h 72"/>
                  <a:gd name="T24" fmla="*/ 72 w 82"/>
                  <a:gd name="T25" fmla="*/ 10 h 72"/>
                  <a:gd name="T26" fmla="*/ 72 w 82"/>
                  <a:gd name="T27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72">
                    <a:moveTo>
                      <a:pt x="79" y="0"/>
                    </a:moveTo>
                    <a:cubicBezTo>
                      <a:pt x="54" y="0"/>
                      <a:pt x="28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47"/>
                      <a:pt x="0" y="69"/>
                    </a:cubicBezTo>
                    <a:cubicBezTo>
                      <a:pt x="0" y="71"/>
                      <a:pt x="1" y="72"/>
                      <a:pt x="3" y="72"/>
                    </a:cubicBezTo>
                    <a:cubicBezTo>
                      <a:pt x="28" y="72"/>
                      <a:pt x="54" y="72"/>
                      <a:pt x="79" y="72"/>
                    </a:cubicBezTo>
                    <a:cubicBezTo>
                      <a:pt x="81" y="72"/>
                      <a:pt x="82" y="71"/>
                      <a:pt x="82" y="69"/>
                    </a:cubicBezTo>
                    <a:cubicBezTo>
                      <a:pt x="82" y="47"/>
                      <a:pt x="82" y="25"/>
                      <a:pt x="82" y="3"/>
                    </a:cubicBezTo>
                    <a:cubicBezTo>
                      <a:pt x="82" y="1"/>
                      <a:pt x="81" y="0"/>
                      <a:pt x="79" y="0"/>
                    </a:cubicBezTo>
                    <a:close/>
                    <a:moveTo>
                      <a:pt x="72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72" y="10"/>
                      <a:pt x="72" y="10"/>
                      <a:pt x="72" y="10"/>
                    </a:cubicBezTo>
                    <a:lnTo>
                      <a:pt x="7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8" name="Freeform 60"/>
              <p:cNvSpPr/>
              <p:nvPr/>
            </p:nvSpPr>
            <p:spPr bwMode="auto">
              <a:xfrm>
                <a:off x="1013506" y="5629353"/>
                <a:ext cx="71438" cy="77788"/>
              </a:xfrm>
              <a:custGeom>
                <a:avLst/>
                <a:gdLst>
                  <a:gd name="T0" fmla="*/ 3 w 11"/>
                  <a:gd name="T1" fmla="*/ 10 h 12"/>
                  <a:gd name="T2" fmla="*/ 9 w 11"/>
                  <a:gd name="T3" fmla="*/ 10 h 12"/>
                  <a:gd name="T4" fmla="*/ 11 w 11"/>
                  <a:gd name="T5" fmla="*/ 10 h 12"/>
                  <a:gd name="T6" fmla="*/ 11 w 11"/>
                  <a:gd name="T7" fmla="*/ 9 h 12"/>
                  <a:gd name="T8" fmla="*/ 11 w 11"/>
                  <a:gd name="T9" fmla="*/ 3 h 12"/>
                  <a:gd name="T10" fmla="*/ 11 w 11"/>
                  <a:gd name="T11" fmla="*/ 2 h 12"/>
                  <a:gd name="T12" fmla="*/ 9 w 11"/>
                  <a:gd name="T13" fmla="*/ 2 h 12"/>
                  <a:gd name="T14" fmla="*/ 9 w 11"/>
                  <a:gd name="T15" fmla="*/ 10 h 12"/>
                  <a:gd name="T16" fmla="*/ 9 w 11"/>
                  <a:gd name="T17" fmla="*/ 11 h 12"/>
                  <a:gd name="T18" fmla="*/ 8 w 11"/>
                  <a:gd name="T19" fmla="*/ 12 h 12"/>
                  <a:gd name="T20" fmla="*/ 1 w 11"/>
                  <a:gd name="T21" fmla="*/ 12 h 12"/>
                  <a:gd name="T22" fmla="*/ 0 w 11"/>
                  <a:gd name="T23" fmla="*/ 11 h 12"/>
                  <a:gd name="T24" fmla="*/ 0 w 11"/>
                  <a:gd name="T25" fmla="*/ 1 h 12"/>
                  <a:gd name="T26" fmla="*/ 1 w 11"/>
                  <a:gd name="T27" fmla="*/ 0 h 12"/>
                  <a:gd name="T28" fmla="*/ 8 w 11"/>
                  <a:gd name="T29" fmla="*/ 0 h 12"/>
                  <a:gd name="T30" fmla="*/ 9 w 11"/>
                  <a:gd name="T31" fmla="*/ 1 h 12"/>
                  <a:gd name="T32" fmla="*/ 9 w 11"/>
                  <a:gd name="T33" fmla="*/ 2 h 12"/>
                  <a:gd name="T34" fmla="*/ 3 w 11"/>
                  <a:gd name="T35" fmla="*/ 2 h 12"/>
                  <a:gd name="T36" fmla="*/ 3 w 11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3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7"/>
                      <a:pt x="11" y="5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5"/>
                      <a:pt x="9" y="7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3" y="12"/>
                      <a:pt x="1" y="12"/>
                    </a:cubicBezTo>
                    <a:cubicBezTo>
                      <a:pt x="1" y="12"/>
                      <a:pt x="0" y="12"/>
                      <a:pt x="0" y="11"/>
                    </a:cubicBezTo>
                    <a:cubicBezTo>
                      <a:pt x="0" y="8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3" y="5"/>
                      <a:pt x="3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61"/>
              <p:cNvSpPr/>
              <p:nvPr/>
            </p:nvSpPr>
            <p:spPr bwMode="auto">
              <a:xfrm>
                <a:off x="950006" y="5692853"/>
                <a:ext cx="50800" cy="14288"/>
              </a:xfrm>
              <a:custGeom>
                <a:avLst/>
                <a:gdLst>
                  <a:gd name="T0" fmla="*/ 8 w 8"/>
                  <a:gd name="T1" fmla="*/ 2 h 2"/>
                  <a:gd name="T2" fmla="*/ 1 w 8"/>
                  <a:gd name="T3" fmla="*/ 2 h 2"/>
                  <a:gd name="T4" fmla="*/ 0 w 8"/>
                  <a:gd name="T5" fmla="*/ 1 h 2"/>
                  <a:gd name="T6" fmla="*/ 0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  <a:gd name="T12" fmla="*/ 8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62"/>
              <p:cNvSpPr/>
              <p:nvPr/>
            </p:nvSpPr>
            <p:spPr bwMode="auto">
              <a:xfrm>
                <a:off x="950006" y="5629353"/>
                <a:ext cx="50800" cy="12700"/>
              </a:xfrm>
              <a:custGeom>
                <a:avLst/>
                <a:gdLst>
                  <a:gd name="T0" fmla="*/ 8 w 8"/>
                  <a:gd name="T1" fmla="*/ 1 h 2"/>
                  <a:gd name="T2" fmla="*/ 8 w 8"/>
                  <a:gd name="T3" fmla="*/ 2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1 h 2"/>
                  <a:gd name="T10" fmla="*/ 1 w 8"/>
                  <a:gd name="T11" fmla="*/ 0 h 2"/>
                  <a:gd name="T12" fmla="*/ 8 w 8"/>
                  <a:gd name="T13" fmla="*/ 0 h 2"/>
                  <a:gd name="T14" fmla="*/ 8 w 8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63"/>
              <p:cNvSpPr/>
              <p:nvPr/>
            </p:nvSpPr>
            <p:spPr bwMode="auto">
              <a:xfrm>
                <a:off x="937306" y="5642053"/>
                <a:ext cx="50800" cy="50800"/>
              </a:xfrm>
              <a:custGeom>
                <a:avLst/>
                <a:gdLst>
                  <a:gd name="T0" fmla="*/ 2 w 8"/>
                  <a:gd name="T1" fmla="*/ 3 h 8"/>
                  <a:gd name="T2" fmla="*/ 8 w 8"/>
                  <a:gd name="T3" fmla="*/ 3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5 h 8"/>
                  <a:gd name="T10" fmla="*/ 2 w 8"/>
                  <a:gd name="T11" fmla="*/ 5 h 8"/>
                  <a:gd name="T12" fmla="*/ 2 w 8"/>
                  <a:gd name="T13" fmla="*/ 8 h 8"/>
                  <a:gd name="T14" fmla="*/ 0 w 8"/>
                  <a:gd name="T15" fmla="*/ 8 h 8"/>
                  <a:gd name="T16" fmla="*/ 0 w 8"/>
                  <a:gd name="T17" fmla="*/ 7 h 8"/>
                  <a:gd name="T18" fmla="*/ 0 w 8"/>
                  <a:gd name="T19" fmla="*/ 1 h 8"/>
                  <a:gd name="T20" fmla="*/ 0 w 8"/>
                  <a:gd name="T21" fmla="*/ 0 h 8"/>
                  <a:gd name="T22" fmla="*/ 2 w 8"/>
                  <a:gd name="T23" fmla="*/ 0 h 8"/>
                  <a:gd name="T24" fmla="*/ 2 w 8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2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64"/>
              <p:cNvSpPr/>
              <p:nvPr/>
            </p:nvSpPr>
            <p:spPr bwMode="auto">
              <a:xfrm>
                <a:off x="873806" y="5692853"/>
                <a:ext cx="50800" cy="14288"/>
              </a:xfrm>
              <a:custGeom>
                <a:avLst/>
                <a:gdLst>
                  <a:gd name="T0" fmla="*/ 0 w 8"/>
                  <a:gd name="T1" fmla="*/ 0 h 2"/>
                  <a:gd name="T2" fmla="*/ 7 w 8"/>
                  <a:gd name="T3" fmla="*/ 0 h 2"/>
                  <a:gd name="T4" fmla="*/ 8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0 w 8"/>
                  <a:gd name="T11" fmla="*/ 2 h 2"/>
                  <a:gd name="T12" fmla="*/ 0 w 8"/>
                  <a:gd name="T13" fmla="*/ 1 h 2"/>
                  <a:gd name="T14" fmla="*/ 0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65"/>
              <p:cNvSpPr/>
              <p:nvPr/>
            </p:nvSpPr>
            <p:spPr bwMode="auto">
              <a:xfrm>
                <a:off x="861106" y="5629353"/>
                <a:ext cx="12700" cy="63500"/>
              </a:xfrm>
              <a:custGeom>
                <a:avLst/>
                <a:gdLst>
                  <a:gd name="T0" fmla="*/ 0 w 2"/>
                  <a:gd name="T1" fmla="*/ 9 h 10"/>
                  <a:gd name="T2" fmla="*/ 0 w 2"/>
                  <a:gd name="T3" fmla="*/ 1 h 10"/>
                  <a:gd name="T4" fmla="*/ 0 w 2"/>
                  <a:gd name="T5" fmla="*/ 0 h 10"/>
                  <a:gd name="T6" fmla="*/ 1 w 2"/>
                  <a:gd name="T7" fmla="*/ 0 h 10"/>
                  <a:gd name="T8" fmla="*/ 2 w 2"/>
                  <a:gd name="T9" fmla="*/ 1 h 10"/>
                  <a:gd name="T10" fmla="*/ 2 w 2"/>
                  <a:gd name="T11" fmla="*/ 10 h 10"/>
                  <a:gd name="T12" fmla="*/ 0 w 2"/>
                  <a:gd name="T13" fmla="*/ 10 h 10"/>
                  <a:gd name="T14" fmla="*/ 0 w 2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4"/>
                      <a:pt x="2" y="7"/>
                      <a:pt x="2" y="10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66"/>
              <p:cNvSpPr/>
              <p:nvPr/>
            </p:nvSpPr>
            <p:spPr bwMode="auto">
              <a:xfrm>
                <a:off x="829356" y="5642053"/>
                <a:ext cx="19050" cy="50800"/>
              </a:xfrm>
              <a:custGeom>
                <a:avLst/>
                <a:gdLst>
                  <a:gd name="T0" fmla="*/ 0 w 3"/>
                  <a:gd name="T1" fmla="*/ 0 h 8"/>
                  <a:gd name="T2" fmla="*/ 2 w 3"/>
                  <a:gd name="T3" fmla="*/ 0 h 8"/>
                  <a:gd name="T4" fmla="*/ 3 w 3"/>
                  <a:gd name="T5" fmla="*/ 1 h 8"/>
                  <a:gd name="T6" fmla="*/ 3 w 3"/>
                  <a:gd name="T7" fmla="*/ 7 h 8"/>
                  <a:gd name="T8" fmla="*/ 2 w 3"/>
                  <a:gd name="T9" fmla="*/ 8 h 8"/>
                  <a:gd name="T10" fmla="*/ 0 w 3"/>
                  <a:gd name="T11" fmla="*/ 8 h 8"/>
                  <a:gd name="T12" fmla="*/ 0 w 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67"/>
              <p:cNvSpPr/>
              <p:nvPr/>
            </p:nvSpPr>
            <p:spPr bwMode="auto">
              <a:xfrm>
                <a:off x="789668" y="5692853"/>
                <a:ext cx="39688" cy="14288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1 w 6"/>
                  <a:gd name="T7" fmla="*/ 2 h 2"/>
                  <a:gd name="T8" fmla="*/ 0 w 6"/>
                  <a:gd name="T9" fmla="*/ 1 h 2"/>
                  <a:gd name="T10" fmla="*/ 0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68"/>
              <p:cNvSpPr/>
              <p:nvPr/>
            </p:nvSpPr>
            <p:spPr bwMode="auto">
              <a:xfrm>
                <a:off x="789668" y="5629353"/>
                <a:ext cx="39688" cy="12700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  <a:gd name="T8" fmla="*/ 6 w 6"/>
                  <a:gd name="T9" fmla="*/ 1 h 2"/>
                  <a:gd name="T10" fmla="*/ 6 w 6"/>
                  <a:gd name="T11" fmla="*/ 2 h 2"/>
                  <a:gd name="T12" fmla="*/ 0 w 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69"/>
              <p:cNvSpPr/>
              <p:nvPr/>
            </p:nvSpPr>
            <p:spPr bwMode="auto">
              <a:xfrm>
                <a:off x="776968" y="5642053"/>
                <a:ext cx="12700" cy="50800"/>
              </a:xfrm>
              <a:custGeom>
                <a:avLst/>
                <a:gdLst>
                  <a:gd name="T0" fmla="*/ 0 w 2"/>
                  <a:gd name="T1" fmla="*/ 7 h 8"/>
                  <a:gd name="T2" fmla="*/ 0 w 2"/>
                  <a:gd name="T3" fmla="*/ 1 h 8"/>
                  <a:gd name="T4" fmla="*/ 1 w 2"/>
                  <a:gd name="T5" fmla="*/ 0 h 8"/>
                  <a:gd name="T6" fmla="*/ 2 w 2"/>
                  <a:gd name="T7" fmla="*/ 0 h 8"/>
                  <a:gd name="T8" fmla="*/ 2 w 2"/>
                  <a:gd name="T9" fmla="*/ 8 h 8"/>
                  <a:gd name="T10" fmla="*/ 1 w 2"/>
                  <a:gd name="T11" fmla="*/ 8 h 8"/>
                  <a:gd name="T12" fmla="*/ 0 w 2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7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5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1" name="Freeform 82"/>
            <p:cNvSpPr/>
            <p:nvPr/>
          </p:nvSpPr>
          <p:spPr bwMode="auto">
            <a:xfrm>
              <a:off x="2291443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83"/>
            <p:cNvSpPr/>
            <p:nvPr/>
          </p:nvSpPr>
          <p:spPr bwMode="auto">
            <a:xfrm>
              <a:off x="2426381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84"/>
            <p:cNvSpPr/>
            <p:nvPr/>
          </p:nvSpPr>
          <p:spPr bwMode="auto">
            <a:xfrm>
              <a:off x="2291443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85"/>
            <p:cNvSpPr/>
            <p:nvPr/>
          </p:nvSpPr>
          <p:spPr bwMode="auto">
            <a:xfrm>
              <a:off x="2215243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86"/>
            <p:cNvSpPr/>
            <p:nvPr/>
          </p:nvSpPr>
          <p:spPr bwMode="auto">
            <a:xfrm>
              <a:off x="3626531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87"/>
            <p:cNvSpPr/>
            <p:nvPr/>
          </p:nvSpPr>
          <p:spPr bwMode="auto">
            <a:xfrm>
              <a:off x="3691618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88"/>
            <p:cNvSpPr/>
            <p:nvPr/>
          </p:nvSpPr>
          <p:spPr bwMode="auto">
            <a:xfrm>
              <a:off x="3556681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89"/>
            <p:cNvSpPr/>
            <p:nvPr/>
          </p:nvSpPr>
          <p:spPr bwMode="auto">
            <a:xfrm>
              <a:off x="3626531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90"/>
            <p:cNvSpPr/>
            <p:nvPr/>
          </p:nvSpPr>
          <p:spPr bwMode="auto">
            <a:xfrm>
              <a:off x="3959906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91"/>
            <p:cNvSpPr/>
            <p:nvPr/>
          </p:nvSpPr>
          <p:spPr bwMode="auto">
            <a:xfrm>
              <a:off x="3894818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92"/>
            <p:cNvSpPr/>
            <p:nvPr/>
          </p:nvSpPr>
          <p:spPr bwMode="auto">
            <a:xfrm>
              <a:off x="3761468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93"/>
            <p:cNvSpPr/>
            <p:nvPr/>
          </p:nvSpPr>
          <p:spPr bwMode="auto">
            <a:xfrm>
              <a:off x="5147356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94"/>
            <p:cNvSpPr/>
            <p:nvPr/>
          </p:nvSpPr>
          <p:spPr bwMode="auto">
            <a:xfrm>
              <a:off x="5083856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95"/>
            <p:cNvSpPr/>
            <p:nvPr/>
          </p:nvSpPr>
          <p:spPr bwMode="auto">
            <a:xfrm>
              <a:off x="5217206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96"/>
            <p:cNvSpPr/>
            <p:nvPr/>
          </p:nvSpPr>
          <p:spPr bwMode="auto">
            <a:xfrm>
              <a:off x="5147356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97"/>
            <p:cNvSpPr/>
            <p:nvPr/>
          </p:nvSpPr>
          <p:spPr bwMode="auto">
            <a:xfrm>
              <a:off x="5352143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98"/>
            <p:cNvSpPr/>
            <p:nvPr/>
          </p:nvSpPr>
          <p:spPr bwMode="auto">
            <a:xfrm>
              <a:off x="5415643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99"/>
            <p:cNvSpPr/>
            <p:nvPr/>
          </p:nvSpPr>
          <p:spPr bwMode="auto">
            <a:xfrm>
              <a:off x="5479143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101"/>
            <p:cNvSpPr/>
            <p:nvPr/>
          </p:nvSpPr>
          <p:spPr bwMode="auto">
            <a:xfrm>
              <a:off x="3697968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102"/>
            <p:cNvSpPr/>
            <p:nvPr/>
          </p:nvSpPr>
          <p:spPr bwMode="auto">
            <a:xfrm>
              <a:off x="3786868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103"/>
            <p:cNvSpPr/>
            <p:nvPr/>
          </p:nvSpPr>
          <p:spPr bwMode="auto">
            <a:xfrm>
              <a:off x="3717018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104"/>
            <p:cNvSpPr/>
            <p:nvPr/>
          </p:nvSpPr>
          <p:spPr bwMode="auto">
            <a:xfrm>
              <a:off x="3639231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105"/>
            <p:cNvSpPr/>
            <p:nvPr/>
          </p:nvSpPr>
          <p:spPr bwMode="auto">
            <a:xfrm>
              <a:off x="3550331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106"/>
            <p:cNvSpPr/>
            <p:nvPr/>
          </p:nvSpPr>
          <p:spPr bwMode="auto">
            <a:xfrm>
              <a:off x="3594781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107"/>
            <p:cNvSpPr/>
            <p:nvPr/>
          </p:nvSpPr>
          <p:spPr bwMode="auto">
            <a:xfrm>
              <a:off x="3575731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108"/>
            <p:cNvSpPr/>
            <p:nvPr/>
          </p:nvSpPr>
          <p:spPr bwMode="auto">
            <a:xfrm>
              <a:off x="3639231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109"/>
            <p:cNvSpPr/>
            <p:nvPr/>
          </p:nvSpPr>
          <p:spPr bwMode="auto">
            <a:xfrm>
              <a:off x="3639231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110"/>
            <p:cNvSpPr/>
            <p:nvPr/>
          </p:nvSpPr>
          <p:spPr bwMode="auto">
            <a:xfrm>
              <a:off x="3774168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111"/>
            <p:cNvSpPr/>
            <p:nvPr/>
          </p:nvSpPr>
          <p:spPr bwMode="auto">
            <a:xfrm>
              <a:off x="3639231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112"/>
            <p:cNvSpPr/>
            <p:nvPr/>
          </p:nvSpPr>
          <p:spPr bwMode="auto">
            <a:xfrm>
              <a:off x="3837668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113"/>
            <p:cNvSpPr/>
            <p:nvPr/>
          </p:nvSpPr>
          <p:spPr bwMode="auto">
            <a:xfrm>
              <a:off x="3901168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114"/>
            <p:cNvSpPr/>
            <p:nvPr/>
          </p:nvSpPr>
          <p:spPr bwMode="auto">
            <a:xfrm>
              <a:off x="2113643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115"/>
            <p:cNvSpPr/>
            <p:nvPr/>
          </p:nvSpPr>
          <p:spPr bwMode="auto">
            <a:xfrm>
              <a:off x="2445431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116"/>
            <p:cNvSpPr/>
            <p:nvPr/>
          </p:nvSpPr>
          <p:spPr bwMode="auto">
            <a:xfrm>
              <a:off x="2445431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117"/>
            <p:cNvSpPr/>
            <p:nvPr/>
          </p:nvSpPr>
          <p:spPr bwMode="auto">
            <a:xfrm>
              <a:off x="2113643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118"/>
            <p:cNvSpPr/>
            <p:nvPr/>
          </p:nvSpPr>
          <p:spPr bwMode="auto">
            <a:xfrm>
              <a:off x="2113643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77" name="组合 76"/>
            <p:cNvGrpSpPr/>
            <p:nvPr userDrawn="1"/>
          </p:nvGrpSpPr>
          <p:grpSpPr>
            <a:xfrm>
              <a:off x="694418" y="3063953"/>
              <a:ext cx="454025" cy="452438"/>
              <a:chOff x="694418" y="3063953"/>
              <a:chExt cx="454025" cy="452438"/>
            </a:xfrm>
            <a:grpFill/>
          </p:grpSpPr>
          <p:sp>
            <p:nvSpPr>
              <p:cNvPr id="205" name="Freeform 119"/>
              <p:cNvSpPr/>
              <p:nvPr/>
            </p:nvSpPr>
            <p:spPr bwMode="auto">
              <a:xfrm>
                <a:off x="757918" y="3389391"/>
                <a:ext cx="65088" cy="63500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3 h 10"/>
                  <a:gd name="T4" fmla="*/ 10 w 10"/>
                  <a:gd name="T5" fmla="*/ 10 h 10"/>
                  <a:gd name="T6" fmla="*/ 3 w 10"/>
                  <a:gd name="T7" fmla="*/ 10 h 10"/>
                  <a:gd name="T8" fmla="*/ 0 w 10"/>
                  <a:gd name="T9" fmla="*/ 7 h 10"/>
                  <a:gd name="T10" fmla="*/ 0 w 10"/>
                  <a:gd name="T11" fmla="*/ 0 h 10"/>
                  <a:gd name="T12" fmla="*/ 6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9" y="0"/>
                      <a:pt x="10" y="1"/>
                      <a:pt x="10" y="3"/>
                    </a:cubicBezTo>
                    <a:cubicBezTo>
                      <a:pt x="10" y="5"/>
                      <a:pt x="10" y="8"/>
                      <a:pt x="10" y="10"/>
                    </a:cubicBezTo>
                    <a:cubicBezTo>
                      <a:pt x="8" y="10"/>
                      <a:pt x="5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120"/>
              <p:cNvSpPr/>
              <p:nvPr/>
            </p:nvSpPr>
            <p:spPr bwMode="auto">
              <a:xfrm>
                <a:off x="1013506" y="3389391"/>
                <a:ext cx="65088" cy="63500"/>
              </a:xfrm>
              <a:custGeom>
                <a:avLst/>
                <a:gdLst>
                  <a:gd name="T0" fmla="*/ 4 w 10"/>
                  <a:gd name="T1" fmla="*/ 0 h 10"/>
                  <a:gd name="T2" fmla="*/ 0 w 10"/>
                  <a:gd name="T3" fmla="*/ 3 h 10"/>
                  <a:gd name="T4" fmla="*/ 0 w 10"/>
                  <a:gd name="T5" fmla="*/ 10 h 10"/>
                  <a:gd name="T6" fmla="*/ 7 w 10"/>
                  <a:gd name="T7" fmla="*/ 10 h 10"/>
                  <a:gd name="T8" fmla="*/ 10 w 10"/>
                  <a:gd name="T9" fmla="*/ 7 h 10"/>
                  <a:gd name="T10" fmla="*/ 10 w 10"/>
                  <a:gd name="T11" fmla="*/ 0 h 10"/>
                  <a:gd name="T12" fmla="*/ 4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9"/>
                      <a:pt x="10" y="7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121"/>
              <p:cNvSpPr/>
              <p:nvPr/>
            </p:nvSpPr>
            <p:spPr bwMode="auto">
              <a:xfrm>
                <a:off x="823006" y="3063953"/>
                <a:ext cx="190500" cy="63500"/>
              </a:xfrm>
              <a:custGeom>
                <a:avLst/>
                <a:gdLst>
                  <a:gd name="T0" fmla="*/ 27 w 30"/>
                  <a:gd name="T1" fmla="*/ 0 h 10"/>
                  <a:gd name="T2" fmla="*/ 30 w 30"/>
                  <a:gd name="T3" fmla="*/ 3 h 10"/>
                  <a:gd name="T4" fmla="*/ 30 w 30"/>
                  <a:gd name="T5" fmla="*/ 10 h 10"/>
                  <a:gd name="T6" fmla="*/ 0 w 30"/>
                  <a:gd name="T7" fmla="*/ 10 h 10"/>
                  <a:gd name="T8" fmla="*/ 0 w 30"/>
                  <a:gd name="T9" fmla="*/ 3 h 10"/>
                  <a:gd name="T10" fmla="*/ 3 w 30"/>
                  <a:gd name="T11" fmla="*/ 0 h 10"/>
                  <a:gd name="T12" fmla="*/ 27 w 3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9" y="0"/>
                      <a:pt x="30" y="1"/>
                      <a:pt x="30" y="3"/>
                    </a:cubicBezTo>
                    <a:cubicBezTo>
                      <a:pt x="30" y="6"/>
                      <a:pt x="30" y="8"/>
                      <a:pt x="30" y="10"/>
                    </a:cubicBezTo>
                    <a:cubicBezTo>
                      <a:pt x="20" y="10"/>
                      <a:pt x="10" y="10"/>
                      <a:pt x="0" y="10"/>
                    </a:cubicBez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122"/>
              <p:cNvSpPr/>
              <p:nvPr/>
            </p:nvSpPr>
            <p:spPr bwMode="auto">
              <a:xfrm>
                <a:off x="757918" y="3127453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6 w 10"/>
                  <a:gd name="T3" fmla="*/ 10 h 10"/>
                  <a:gd name="T4" fmla="*/ 0 w 10"/>
                  <a:gd name="T5" fmla="*/ 10 h 10"/>
                  <a:gd name="T6" fmla="*/ 0 w 10"/>
                  <a:gd name="T7" fmla="*/ 4 h 10"/>
                  <a:gd name="T8" fmla="*/ 3 w 10"/>
                  <a:gd name="T9" fmla="*/ 0 h 10"/>
                  <a:gd name="T10" fmla="*/ 10 w 10"/>
                  <a:gd name="T11" fmla="*/ 0 h 10"/>
                  <a:gd name="T12" fmla="*/ 10 w 1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6" y="10"/>
                    </a:cubicBezTo>
                    <a:cubicBezTo>
                      <a:pt x="4" y="10"/>
                      <a:pt x="2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123"/>
              <p:cNvSpPr/>
              <p:nvPr/>
            </p:nvSpPr>
            <p:spPr bwMode="auto">
              <a:xfrm>
                <a:off x="1013506" y="3127453"/>
                <a:ext cx="65088" cy="63500"/>
              </a:xfrm>
              <a:custGeom>
                <a:avLst/>
                <a:gdLst>
                  <a:gd name="T0" fmla="*/ 4 w 10"/>
                  <a:gd name="T1" fmla="*/ 10 h 10"/>
                  <a:gd name="T2" fmla="*/ 0 w 10"/>
                  <a:gd name="T3" fmla="*/ 7 h 10"/>
                  <a:gd name="T4" fmla="*/ 0 w 10"/>
                  <a:gd name="T5" fmla="*/ 0 h 10"/>
                  <a:gd name="T6" fmla="*/ 7 w 10"/>
                  <a:gd name="T7" fmla="*/ 0 h 10"/>
                  <a:gd name="T8" fmla="*/ 10 w 10"/>
                  <a:gd name="T9" fmla="*/ 4 h 10"/>
                  <a:gd name="T10" fmla="*/ 10 w 10"/>
                  <a:gd name="T11" fmla="*/ 10 h 10"/>
                  <a:gd name="T12" fmla="*/ 4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10"/>
                    </a:move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8" y="10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124"/>
              <p:cNvSpPr/>
              <p:nvPr/>
            </p:nvSpPr>
            <p:spPr bwMode="auto">
              <a:xfrm>
                <a:off x="823006" y="3256041"/>
                <a:ext cx="63500" cy="69850"/>
              </a:xfrm>
              <a:custGeom>
                <a:avLst/>
                <a:gdLst>
                  <a:gd name="T0" fmla="*/ 0 w 10"/>
                  <a:gd name="T1" fmla="*/ 4 h 11"/>
                  <a:gd name="T2" fmla="*/ 3 w 10"/>
                  <a:gd name="T3" fmla="*/ 0 h 11"/>
                  <a:gd name="T4" fmla="*/ 10 w 10"/>
                  <a:gd name="T5" fmla="*/ 0 h 11"/>
                  <a:gd name="T6" fmla="*/ 10 w 10"/>
                  <a:gd name="T7" fmla="*/ 11 h 11"/>
                  <a:gd name="T8" fmla="*/ 3 w 10"/>
                  <a:gd name="T9" fmla="*/ 11 h 11"/>
                  <a:gd name="T10" fmla="*/ 0 w 10"/>
                  <a:gd name="T11" fmla="*/ 7 h 11"/>
                  <a:gd name="T12" fmla="*/ 0 w 1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4"/>
                      <a:pt x="10" y="7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125"/>
              <p:cNvSpPr/>
              <p:nvPr/>
            </p:nvSpPr>
            <p:spPr bwMode="auto">
              <a:xfrm>
                <a:off x="886506" y="3325891"/>
                <a:ext cx="63500" cy="63500"/>
              </a:xfrm>
              <a:custGeom>
                <a:avLst/>
                <a:gdLst>
                  <a:gd name="T0" fmla="*/ 0 w 10"/>
                  <a:gd name="T1" fmla="*/ 6 h 10"/>
                  <a:gd name="T2" fmla="*/ 3 w 10"/>
                  <a:gd name="T3" fmla="*/ 10 h 10"/>
                  <a:gd name="T4" fmla="*/ 7 w 10"/>
                  <a:gd name="T5" fmla="*/ 10 h 10"/>
                  <a:gd name="T6" fmla="*/ 10 w 10"/>
                  <a:gd name="T7" fmla="*/ 6 h 10"/>
                  <a:gd name="T8" fmla="*/ 10 w 10"/>
                  <a:gd name="T9" fmla="*/ 0 h 10"/>
                  <a:gd name="T10" fmla="*/ 0 w 10"/>
                  <a:gd name="T11" fmla="*/ 0 h 10"/>
                  <a:gd name="T12" fmla="*/ 0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9" y="10"/>
                      <a:pt x="10" y="9"/>
                      <a:pt x="10" y="6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126"/>
              <p:cNvSpPr/>
              <p:nvPr/>
            </p:nvSpPr>
            <p:spPr bwMode="auto">
              <a:xfrm>
                <a:off x="950006" y="3256041"/>
                <a:ext cx="63500" cy="69850"/>
              </a:xfrm>
              <a:custGeom>
                <a:avLst/>
                <a:gdLst>
                  <a:gd name="T0" fmla="*/ 10 w 10"/>
                  <a:gd name="T1" fmla="*/ 7 h 11"/>
                  <a:gd name="T2" fmla="*/ 7 w 10"/>
                  <a:gd name="T3" fmla="*/ 11 h 11"/>
                  <a:gd name="T4" fmla="*/ 0 w 10"/>
                  <a:gd name="T5" fmla="*/ 11 h 11"/>
                  <a:gd name="T6" fmla="*/ 0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10" y="7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1"/>
                      <a:pt x="2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5"/>
                      <a:pt x="10" y="6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Freeform 127"/>
              <p:cNvSpPr/>
              <p:nvPr/>
            </p:nvSpPr>
            <p:spPr bwMode="auto">
              <a:xfrm>
                <a:off x="886506" y="3190953"/>
                <a:ext cx="63500" cy="65088"/>
              </a:xfrm>
              <a:custGeom>
                <a:avLst/>
                <a:gdLst>
                  <a:gd name="T0" fmla="*/ 7 w 10"/>
                  <a:gd name="T1" fmla="*/ 0 h 10"/>
                  <a:gd name="T2" fmla="*/ 10 w 10"/>
                  <a:gd name="T3" fmla="*/ 4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4 h 10"/>
                  <a:gd name="T10" fmla="*/ 3 w 10"/>
                  <a:gd name="T11" fmla="*/ 0 h 10"/>
                  <a:gd name="T12" fmla="*/ 7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7" y="0"/>
                    </a:move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7" y="10"/>
                      <a:pt x="3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 128"/>
              <p:cNvSpPr/>
              <p:nvPr/>
            </p:nvSpPr>
            <p:spPr bwMode="auto">
              <a:xfrm>
                <a:off x="694418" y="3190953"/>
                <a:ext cx="63500" cy="198438"/>
              </a:xfrm>
              <a:custGeom>
                <a:avLst/>
                <a:gdLst>
                  <a:gd name="T0" fmla="*/ 0 w 10"/>
                  <a:gd name="T1" fmla="*/ 4 h 31"/>
                  <a:gd name="T2" fmla="*/ 3 w 10"/>
                  <a:gd name="T3" fmla="*/ 0 h 31"/>
                  <a:gd name="T4" fmla="*/ 10 w 10"/>
                  <a:gd name="T5" fmla="*/ 0 h 31"/>
                  <a:gd name="T6" fmla="*/ 10 w 10"/>
                  <a:gd name="T7" fmla="*/ 31 h 31"/>
                  <a:gd name="T8" fmla="*/ 3 w 10"/>
                  <a:gd name="T9" fmla="*/ 31 h 31"/>
                  <a:gd name="T10" fmla="*/ 0 w 10"/>
                  <a:gd name="T11" fmla="*/ 27 h 31"/>
                  <a:gd name="T12" fmla="*/ 0 w 10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0" y="10"/>
                      <a:pt x="10" y="21"/>
                      <a:pt x="10" y="31"/>
                    </a:cubicBezTo>
                    <a:cubicBezTo>
                      <a:pt x="7" y="31"/>
                      <a:pt x="5" y="31"/>
                      <a:pt x="3" y="31"/>
                    </a:cubicBezTo>
                    <a:cubicBezTo>
                      <a:pt x="1" y="31"/>
                      <a:pt x="0" y="30"/>
                      <a:pt x="0" y="27"/>
                    </a:cubicBezTo>
                    <a:cubicBezTo>
                      <a:pt x="0" y="19"/>
                      <a:pt x="0" y="1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129"/>
              <p:cNvSpPr/>
              <p:nvPr/>
            </p:nvSpPr>
            <p:spPr bwMode="auto">
              <a:xfrm>
                <a:off x="823006" y="3452891"/>
                <a:ext cx="190500" cy="63500"/>
              </a:xfrm>
              <a:custGeom>
                <a:avLst/>
                <a:gdLst>
                  <a:gd name="T0" fmla="*/ 0 w 30"/>
                  <a:gd name="T1" fmla="*/ 7 h 10"/>
                  <a:gd name="T2" fmla="*/ 3 w 30"/>
                  <a:gd name="T3" fmla="*/ 10 h 10"/>
                  <a:gd name="T4" fmla="*/ 27 w 30"/>
                  <a:gd name="T5" fmla="*/ 10 h 10"/>
                  <a:gd name="T6" fmla="*/ 30 w 30"/>
                  <a:gd name="T7" fmla="*/ 7 h 10"/>
                  <a:gd name="T8" fmla="*/ 30 w 30"/>
                  <a:gd name="T9" fmla="*/ 0 h 10"/>
                  <a:gd name="T10" fmla="*/ 0 w 30"/>
                  <a:gd name="T11" fmla="*/ 0 h 10"/>
                  <a:gd name="T12" fmla="*/ 0 w 3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0" y="7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11" y="10"/>
                      <a:pt x="19" y="10"/>
                      <a:pt x="27" y="10"/>
                    </a:cubicBezTo>
                    <a:cubicBezTo>
                      <a:pt x="29" y="10"/>
                      <a:pt x="30" y="9"/>
                      <a:pt x="30" y="7"/>
                    </a:cubicBezTo>
                    <a:cubicBezTo>
                      <a:pt x="30" y="4"/>
                      <a:pt x="30" y="2"/>
                      <a:pt x="30" y="0"/>
                    </a:cubicBezTo>
                    <a:cubicBezTo>
                      <a:pt x="20" y="0"/>
                      <a:pt x="10" y="0"/>
                      <a:pt x="0" y="0"/>
                    </a:cubicBezTo>
                    <a:cubicBezTo>
                      <a:pt x="0" y="2"/>
                      <a:pt x="0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130"/>
              <p:cNvSpPr/>
              <p:nvPr/>
            </p:nvSpPr>
            <p:spPr bwMode="auto">
              <a:xfrm>
                <a:off x="1078593" y="3190953"/>
                <a:ext cx="69850" cy="198438"/>
              </a:xfrm>
              <a:custGeom>
                <a:avLst/>
                <a:gdLst>
                  <a:gd name="T0" fmla="*/ 11 w 11"/>
                  <a:gd name="T1" fmla="*/ 27 h 31"/>
                  <a:gd name="T2" fmla="*/ 7 w 11"/>
                  <a:gd name="T3" fmla="*/ 31 h 31"/>
                  <a:gd name="T4" fmla="*/ 0 w 11"/>
                  <a:gd name="T5" fmla="*/ 31 h 31"/>
                  <a:gd name="T6" fmla="*/ 0 w 11"/>
                  <a:gd name="T7" fmla="*/ 0 h 31"/>
                  <a:gd name="T8" fmla="*/ 7 w 11"/>
                  <a:gd name="T9" fmla="*/ 0 h 31"/>
                  <a:gd name="T10" fmla="*/ 11 w 11"/>
                  <a:gd name="T11" fmla="*/ 4 h 31"/>
                  <a:gd name="T12" fmla="*/ 11 w 11"/>
                  <a:gd name="T13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27"/>
                    </a:moveTo>
                    <a:cubicBezTo>
                      <a:pt x="11" y="30"/>
                      <a:pt x="10" y="31"/>
                      <a:pt x="7" y="31"/>
                    </a:cubicBezTo>
                    <a:cubicBezTo>
                      <a:pt x="5" y="31"/>
                      <a:pt x="3" y="31"/>
                      <a:pt x="0" y="31"/>
                    </a:cubicBezTo>
                    <a:cubicBezTo>
                      <a:pt x="0" y="21"/>
                      <a:pt x="0" y="10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0" y="0"/>
                      <a:pt x="11" y="1"/>
                      <a:pt x="11" y="4"/>
                    </a:cubicBezTo>
                    <a:cubicBezTo>
                      <a:pt x="11" y="12"/>
                      <a:pt x="11" y="19"/>
                      <a:pt x="1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8" name="Freeform 142"/>
            <p:cNvSpPr>
              <a:spLocks noEditPoints="1"/>
            </p:cNvSpPr>
            <p:nvPr/>
          </p:nvSpPr>
          <p:spPr bwMode="auto">
            <a:xfrm>
              <a:off x="5160056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79" name="组合 78"/>
            <p:cNvGrpSpPr/>
            <p:nvPr userDrawn="1"/>
          </p:nvGrpSpPr>
          <p:grpSpPr>
            <a:xfrm>
              <a:off x="8178351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200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0" name="Freeform 10"/>
            <p:cNvSpPr/>
            <p:nvPr/>
          </p:nvSpPr>
          <p:spPr bwMode="auto">
            <a:xfrm>
              <a:off x="9661076" y="650953"/>
              <a:ext cx="203200" cy="473075"/>
            </a:xfrm>
            <a:custGeom>
              <a:avLst/>
              <a:gdLst>
                <a:gd name="T0" fmla="*/ 14 w 32"/>
                <a:gd name="T1" fmla="*/ 0 h 74"/>
                <a:gd name="T2" fmla="*/ 11 w 32"/>
                <a:gd name="T3" fmla="*/ 3 h 74"/>
                <a:gd name="T4" fmla="*/ 11 w 32"/>
                <a:gd name="T5" fmla="*/ 21 h 74"/>
                <a:gd name="T6" fmla="*/ 0 w 32"/>
                <a:gd name="T7" fmla="*/ 21 h 74"/>
                <a:gd name="T8" fmla="*/ 0 w 32"/>
                <a:gd name="T9" fmla="*/ 28 h 74"/>
                <a:gd name="T10" fmla="*/ 4 w 32"/>
                <a:gd name="T11" fmla="*/ 31 h 74"/>
                <a:gd name="T12" fmla="*/ 11 w 32"/>
                <a:gd name="T13" fmla="*/ 31 h 74"/>
                <a:gd name="T14" fmla="*/ 11 w 32"/>
                <a:gd name="T15" fmla="*/ 42 h 74"/>
                <a:gd name="T16" fmla="*/ 4 w 32"/>
                <a:gd name="T17" fmla="*/ 42 h 74"/>
                <a:gd name="T18" fmla="*/ 0 w 32"/>
                <a:gd name="T19" fmla="*/ 45 h 74"/>
                <a:gd name="T20" fmla="*/ 0 w 32"/>
                <a:gd name="T21" fmla="*/ 53 h 74"/>
                <a:gd name="T22" fmla="*/ 11 w 32"/>
                <a:gd name="T23" fmla="*/ 53 h 74"/>
                <a:gd name="T24" fmla="*/ 11 w 32"/>
                <a:gd name="T25" fmla="*/ 70 h 74"/>
                <a:gd name="T26" fmla="*/ 14 w 32"/>
                <a:gd name="T27" fmla="*/ 74 h 74"/>
                <a:gd name="T28" fmla="*/ 18 w 32"/>
                <a:gd name="T29" fmla="*/ 74 h 74"/>
                <a:gd name="T30" fmla="*/ 21 w 32"/>
                <a:gd name="T31" fmla="*/ 70 h 74"/>
                <a:gd name="T32" fmla="*/ 21 w 32"/>
                <a:gd name="T33" fmla="*/ 63 h 74"/>
                <a:gd name="T34" fmla="*/ 28 w 32"/>
                <a:gd name="T35" fmla="*/ 63 h 74"/>
                <a:gd name="T36" fmla="*/ 32 w 32"/>
                <a:gd name="T37" fmla="*/ 60 h 74"/>
                <a:gd name="T38" fmla="*/ 32 w 32"/>
                <a:gd name="T39" fmla="*/ 53 h 74"/>
                <a:gd name="T40" fmla="*/ 21 w 32"/>
                <a:gd name="T41" fmla="*/ 53 h 74"/>
                <a:gd name="T42" fmla="*/ 21 w 32"/>
                <a:gd name="T43" fmla="*/ 42 h 74"/>
                <a:gd name="T44" fmla="*/ 32 w 32"/>
                <a:gd name="T45" fmla="*/ 42 h 74"/>
                <a:gd name="T46" fmla="*/ 32 w 32"/>
                <a:gd name="T47" fmla="*/ 31 h 74"/>
                <a:gd name="T48" fmla="*/ 21 w 32"/>
                <a:gd name="T49" fmla="*/ 31 h 74"/>
                <a:gd name="T50" fmla="*/ 21 w 32"/>
                <a:gd name="T51" fmla="*/ 21 h 74"/>
                <a:gd name="T52" fmla="*/ 32 w 32"/>
                <a:gd name="T53" fmla="*/ 21 h 74"/>
                <a:gd name="T54" fmla="*/ 32 w 32"/>
                <a:gd name="T55" fmla="*/ 14 h 74"/>
                <a:gd name="T56" fmla="*/ 28 w 32"/>
                <a:gd name="T57" fmla="*/ 10 h 74"/>
                <a:gd name="T58" fmla="*/ 21 w 32"/>
                <a:gd name="T59" fmla="*/ 10 h 74"/>
                <a:gd name="T60" fmla="*/ 21 w 32"/>
                <a:gd name="T61" fmla="*/ 3 h 74"/>
                <a:gd name="T62" fmla="*/ 18 w 32"/>
                <a:gd name="T63" fmla="*/ 0 h 74"/>
                <a:gd name="T64" fmla="*/ 14 w 32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12" y="0"/>
                    <a:pt x="11" y="1"/>
                    <a:pt x="11" y="3"/>
                  </a:cubicBezTo>
                  <a:cubicBezTo>
                    <a:pt x="11" y="9"/>
                    <a:pt x="11" y="15"/>
                    <a:pt x="11" y="21"/>
                  </a:cubicBezTo>
                  <a:cubicBezTo>
                    <a:pt x="7" y="21"/>
                    <a:pt x="4" y="21"/>
                    <a:pt x="0" y="21"/>
                  </a:cubicBezTo>
                  <a:cubicBezTo>
                    <a:pt x="0" y="23"/>
                    <a:pt x="0" y="25"/>
                    <a:pt x="0" y="28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1"/>
                    <a:pt x="11" y="31"/>
                  </a:cubicBezTo>
                  <a:cubicBezTo>
                    <a:pt x="11" y="35"/>
                    <a:pt x="11" y="38"/>
                    <a:pt x="11" y="42"/>
                  </a:cubicBezTo>
                  <a:cubicBezTo>
                    <a:pt x="8" y="42"/>
                    <a:pt x="6" y="42"/>
                    <a:pt x="4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0" y="48"/>
                    <a:pt x="0" y="50"/>
                    <a:pt x="0" y="53"/>
                  </a:cubicBezTo>
                  <a:cubicBezTo>
                    <a:pt x="4" y="53"/>
                    <a:pt x="7" y="53"/>
                    <a:pt x="11" y="53"/>
                  </a:cubicBezTo>
                  <a:cubicBezTo>
                    <a:pt x="11" y="58"/>
                    <a:pt x="11" y="64"/>
                    <a:pt x="11" y="70"/>
                  </a:cubicBezTo>
                  <a:cubicBezTo>
                    <a:pt x="11" y="73"/>
                    <a:pt x="12" y="74"/>
                    <a:pt x="14" y="74"/>
                  </a:cubicBezTo>
                  <a:cubicBezTo>
                    <a:pt x="15" y="74"/>
                    <a:pt x="17" y="74"/>
                    <a:pt x="18" y="74"/>
                  </a:cubicBezTo>
                  <a:cubicBezTo>
                    <a:pt x="20" y="74"/>
                    <a:pt x="21" y="73"/>
                    <a:pt x="21" y="70"/>
                  </a:cubicBezTo>
                  <a:cubicBezTo>
                    <a:pt x="21" y="68"/>
                    <a:pt x="21" y="66"/>
                    <a:pt x="21" y="63"/>
                  </a:cubicBezTo>
                  <a:cubicBezTo>
                    <a:pt x="24" y="63"/>
                    <a:pt x="26" y="63"/>
                    <a:pt x="28" y="63"/>
                  </a:cubicBezTo>
                  <a:cubicBezTo>
                    <a:pt x="31" y="63"/>
                    <a:pt x="32" y="62"/>
                    <a:pt x="32" y="60"/>
                  </a:cubicBezTo>
                  <a:cubicBezTo>
                    <a:pt x="32" y="57"/>
                    <a:pt x="32" y="55"/>
                    <a:pt x="32" y="53"/>
                  </a:cubicBezTo>
                  <a:cubicBezTo>
                    <a:pt x="28" y="53"/>
                    <a:pt x="25" y="53"/>
                    <a:pt x="21" y="53"/>
                  </a:cubicBezTo>
                  <a:cubicBezTo>
                    <a:pt x="21" y="49"/>
                    <a:pt x="21" y="45"/>
                    <a:pt x="21" y="42"/>
                  </a:cubicBezTo>
                  <a:cubicBezTo>
                    <a:pt x="25" y="42"/>
                    <a:pt x="28" y="42"/>
                    <a:pt x="32" y="42"/>
                  </a:cubicBezTo>
                  <a:cubicBezTo>
                    <a:pt x="32" y="38"/>
                    <a:pt x="32" y="35"/>
                    <a:pt x="32" y="31"/>
                  </a:cubicBezTo>
                  <a:cubicBezTo>
                    <a:pt x="28" y="31"/>
                    <a:pt x="25" y="31"/>
                    <a:pt x="21" y="31"/>
                  </a:cubicBezTo>
                  <a:cubicBezTo>
                    <a:pt x="21" y="28"/>
                    <a:pt x="21" y="24"/>
                    <a:pt x="21" y="21"/>
                  </a:cubicBezTo>
                  <a:cubicBezTo>
                    <a:pt x="25" y="21"/>
                    <a:pt x="28" y="21"/>
                    <a:pt x="32" y="21"/>
                  </a:cubicBezTo>
                  <a:cubicBezTo>
                    <a:pt x="32" y="18"/>
                    <a:pt x="32" y="16"/>
                    <a:pt x="32" y="14"/>
                  </a:cubicBezTo>
                  <a:cubicBezTo>
                    <a:pt x="32" y="11"/>
                    <a:pt x="31" y="10"/>
                    <a:pt x="28" y="10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21" y="8"/>
                    <a:pt x="21" y="5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11"/>
            <p:cNvSpPr/>
            <p:nvPr/>
          </p:nvSpPr>
          <p:spPr bwMode="auto">
            <a:xfrm>
              <a:off x="9864276" y="785891"/>
              <a:ext cx="71438" cy="63500"/>
            </a:xfrm>
            <a:custGeom>
              <a:avLst/>
              <a:gdLst>
                <a:gd name="T0" fmla="*/ 11 w 11"/>
                <a:gd name="T1" fmla="*/ 3 h 10"/>
                <a:gd name="T2" fmla="*/ 7 w 11"/>
                <a:gd name="T3" fmla="*/ 0 h 10"/>
                <a:gd name="T4" fmla="*/ 0 w 11"/>
                <a:gd name="T5" fmla="*/ 0 h 10"/>
                <a:gd name="T6" fmla="*/ 0 w 11"/>
                <a:gd name="T7" fmla="*/ 10 h 10"/>
                <a:gd name="T8" fmla="*/ 7 w 11"/>
                <a:gd name="T9" fmla="*/ 10 h 10"/>
                <a:gd name="T10" fmla="*/ 11 w 11"/>
                <a:gd name="T11" fmla="*/ 7 h 10"/>
                <a:gd name="T12" fmla="*/ 11 w 1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9" y="10"/>
                    <a:pt x="11" y="9"/>
                    <a:pt x="11" y="7"/>
                  </a:cubicBezTo>
                  <a:cubicBezTo>
                    <a:pt x="11" y="6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12"/>
            <p:cNvSpPr/>
            <p:nvPr/>
          </p:nvSpPr>
          <p:spPr bwMode="auto">
            <a:xfrm>
              <a:off x="9864276" y="919241"/>
              <a:ext cx="71438" cy="69850"/>
            </a:xfrm>
            <a:custGeom>
              <a:avLst/>
              <a:gdLst>
                <a:gd name="T0" fmla="*/ 11 w 11"/>
                <a:gd name="T1" fmla="*/ 3 h 11"/>
                <a:gd name="T2" fmla="*/ 7 w 11"/>
                <a:gd name="T3" fmla="*/ 0 h 11"/>
                <a:gd name="T4" fmla="*/ 0 w 11"/>
                <a:gd name="T5" fmla="*/ 0 h 11"/>
                <a:gd name="T6" fmla="*/ 0 w 11"/>
                <a:gd name="T7" fmla="*/ 11 h 11"/>
                <a:gd name="T8" fmla="*/ 7 w 11"/>
                <a:gd name="T9" fmla="*/ 11 h 11"/>
                <a:gd name="T10" fmla="*/ 11 w 11"/>
                <a:gd name="T11" fmla="*/ 7 h 11"/>
                <a:gd name="T12" fmla="*/ 11 w 11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2" y="11"/>
                    <a:pt x="5" y="11"/>
                    <a:pt x="7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13"/>
            <p:cNvSpPr/>
            <p:nvPr/>
          </p:nvSpPr>
          <p:spPr bwMode="auto">
            <a:xfrm>
              <a:off x="9595989" y="98909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7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3 h 10"/>
                <a:gd name="T10" fmla="*/ 3 w 10"/>
                <a:gd name="T11" fmla="*/ 0 h 10"/>
                <a:gd name="T12" fmla="*/ 10 w 10"/>
                <a:gd name="T13" fmla="*/ 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7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4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14"/>
            <p:cNvSpPr/>
            <p:nvPr/>
          </p:nvSpPr>
          <p:spPr bwMode="auto">
            <a:xfrm>
              <a:off x="9595989" y="714453"/>
              <a:ext cx="65088" cy="71438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4 h 11"/>
                <a:gd name="T6" fmla="*/ 3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15"/>
            <p:cNvSpPr/>
            <p:nvPr/>
          </p:nvSpPr>
          <p:spPr bwMode="auto">
            <a:xfrm>
              <a:off x="11321601" y="1058941"/>
              <a:ext cx="133350" cy="71438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8 w 21"/>
                <a:gd name="T5" fmla="*/ 11 h 11"/>
                <a:gd name="T6" fmla="*/ 3 w 21"/>
                <a:gd name="T7" fmla="*/ 11 h 11"/>
                <a:gd name="T8" fmla="*/ 0 w 21"/>
                <a:gd name="T9" fmla="*/ 8 h 11"/>
                <a:gd name="T10" fmla="*/ 0 w 21"/>
                <a:gd name="T11" fmla="*/ 0 h 11"/>
                <a:gd name="T12" fmla="*/ 21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3"/>
                    <a:pt x="21" y="5"/>
                    <a:pt x="21" y="8"/>
                  </a:cubicBezTo>
                  <a:cubicBezTo>
                    <a:pt x="21" y="10"/>
                    <a:pt x="20" y="11"/>
                    <a:pt x="18" y="11"/>
                  </a:cubicBezTo>
                  <a:cubicBezTo>
                    <a:pt x="13" y="11"/>
                    <a:pt x="8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16"/>
            <p:cNvSpPr/>
            <p:nvPr/>
          </p:nvSpPr>
          <p:spPr bwMode="auto">
            <a:xfrm>
              <a:off x="11110464" y="650953"/>
              <a:ext cx="141288" cy="63500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3 h 10"/>
                <a:gd name="T4" fmla="*/ 4 w 22"/>
                <a:gd name="T5" fmla="*/ 0 h 10"/>
                <a:gd name="T6" fmla="*/ 18 w 22"/>
                <a:gd name="T7" fmla="*/ 0 h 10"/>
                <a:gd name="T8" fmla="*/ 22 w 22"/>
                <a:gd name="T9" fmla="*/ 3 h 10"/>
                <a:gd name="T10" fmla="*/ 22 w 22"/>
                <a:gd name="T11" fmla="*/ 10 h 10"/>
                <a:gd name="T12" fmla="*/ 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2" y="6"/>
                    <a:pt x="22" y="8"/>
                    <a:pt x="22" y="10"/>
                  </a:cubicBezTo>
                  <a:cubicBezTo>
                    <a:pt x="15" y="10"/>
                    <a:pt x="8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17"/>
            <p:cNvSpPr/>
            <p:nvPr/>
          </p:nvSpPr>
          <p:spPr bwMode="auto">
            <a:xfrm>
              <a:off x="10977114" y="714453"/>
              <a:ext cx="133350" cy="415925"/>
            </a:xfrm>
            <a:custGeom>
              <a:avLst/>
              <a:gdLst>
                <a:gd name="T0" fmla="*/ 0 w 21"/>
                <a:gd name="T1" fmla="*/ 47 h 65"/>
                <a:gd name="T2" fmla="*/ 0 w 21"/>
                <a:gd name="T3" fmla="*/ 51 h 65"/>
                <a:gd name="T4" fmla="*/ 4 w 21"/>
                <a:gd name="T5" fmla="*/ 54 h 65"/>
                <a:gd name="T6" fmla="*/ 11 w 21"/>
                <a:gd name="T7" fmla="*/ 54 h 65"/>
                <a:gd name="T8" fmla="*/ 11 w 21"/>
                <a:gd name="T9" fmla="*/ 62 h 65"/>
                <a:gd name="T10" fmla="*/ 14 w 21"/>
                <a:gd name="T11" fmla="*/ 65 h 65"/>
                <a:gd name="T12" fmla="*/ 18 w 21"/>
                <a:gd name="T13" fmla="*/ 65 h 65"/>
                <a:gd name="T14" fmla="*/ 21 w 21"/>
                <a:gd name="T15" fmla="*/ 62 h 65"/>
                <a:gd name="T16" fmla="*/ 21 w 21"/>
                <a:gd name="T17" fmla="*/ 0 h 65"/>
                <a:gd name="T18" fmla="*/ 14 w 21"/>
                <a:gd name="T19" fmla="*/ 0 h 65"/>
                <a:gd name="T20" fmla="*/ 11 w 21"/>
                <a:gd name="T21" fmla="*/ 4 h 65"/>
                <a:gd name="T22" fmla="*/ 11 w 21"/>
                <a:gd name="T23" fmla="*/ 44 h 65"/>
                <a:gd name="T24" fmla="*/ 4 w 21"/>
                <a:gd name="T25" fmla="*/ 44 h 65"/>
                <a:gd name="T26" fmla="*/ 0 w 21"/>
                <a:gd name="T27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5">
                  <a:moveTo>
                    <a:pt x="0" y="47"/>
                  </a:move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2" y="54"/>
                    <a:pt x="4" y="54"/>
                  </a:cubicBezTo>
                  <a:cubicBezTo>
                    <a:pt x="6" y="54"/>
                    <a:pt x="8" y="54"/>
                    <a:pt x="11" y="54"/>
                  </a:cubicBezTo>
                  <a:cubicBezTo>
                    <a:pt x="11" y="57"/>
                    <a:pt x="11" y="59"/>
                    <a:pt x="11" y="62"/>
                  </a:cubicBezTo>
                  <a:cubicBezTo>
                    <a:pt x="11" y="64"/>
                    <a:pt x="12" y="65"/>
                    <a:pt x="14" y="65"/>
                  </a:cubicBezTo>
                  <a:cubicBezTo>
                    <a:pt x="16" y="65"/>
                    <a:pt x="17" y="65"/>
                    <a:pt x="18" y="65"/>
                  </a:cubicBezTo>
                  <a:cubicBezTo>
                    <a:pt x="20" y="65"/>
                    <a:pt x="21" y="64"/>
                    <a:pt x="21" y="62"/>
                  </a:cubicBezTo>
                  <a:cubicBezTo>
                    <a:pt x="21" y="41"/>
                    <a:pt x="21" y="21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30"/>
                    <a:pt x="11" y="44"/>
                  </a:cubicBezTo>
                  <a:cubicBezTo>
                    <a:pt x="8" y="44"/>
                    <a:pt x="6" y="44"/>
                    <a:pt x="4" y="44"/>
                  </a:cubicBezTo>
                  <a:cubicBezTo>
                    <a:pt x="2" y="44"/>
                    <a:pt x="0" y="45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18"/>
            <p:cNvSpPr/>
            <p:nvPr/>
          </p:nvSpPr>
          <p:spPr bwMode="auto">
            <a:xfrm>
              <a:off x="11454951" y="650953"/>
              <a:ext cx="141288" cy="407988"/>
            </a:xfrm>
            <a:custGeom>
              <a:avLst/>
              <a:gdLst>
                <a:gd name="T0" fmla="*/ 18 w 22"/>
                <a:gd name="T1" fmla="*/ 21 h 64"/>
                <a:gd name="T2" fmla="*/ 22 w 22"/>
                <a:gd name="T3" fmla="*/ 18 h 64"/>
                <a:gd name="T4" fmla="*/ 22 w 22"/>
                <a:gd name="T5" fmla="*/ 14 h 64"/>
                <a:gd name="T6" fmla="*/ 18 w 22"/>
                <a:gd name="T7" fmla="*/ 10 h 64"/>
                <a:gd name="T8" fmla="*/ 11 w 22"/>
                <a:gd name="T9" fmla="*/ 10 h 64"/>
                <a:gd name="T10" fmla="*/ 11 w 22"/>
                <a:gd name="T11" fmla="*/ 3 h 64"/>
                <a:gd name="T12" fmla="*/ 8 w 22"/>
                <a:gd name="T13" fmla="*/ 0 h 64"/>
                <a:gd name="T14" fmla="*/ 4 w 22"/>
                <a:gd name="T15" fmla="*/ 0 h 64"/>
                <a:gd name="T16" fmla="*/ 0 w 22"/>
                <a:gd name="T17" fmla="*/ 3 h 64"/>
                <a:gd name="T18" fmla="*/ 0 w 22"/>
                <a:gd name="T19" fmla="*/ 64 h 64"/>
                <a:gd name="T20" fmla="*/ 8 w 22"/>
                <a:gd name="T21" fmla="*/ 64 h 64"/>
                <a:gd name="T22" fmla="*/ 11 w 22"/>
                <a:gd name="T23" fmla="*/ 61 h 64"/>
                <a:gd name="T24" fmla="*/ 11 w 22"/>
                <a:gd name="T25" fmla="*/ 21 h 64"/>
                <a:gd name="T26" fmla="*/ 18 w 22"/>
                <a:gd name="T27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18" y="21"/>
                  </a:moveTo>
                  <a:cubicBezTo>
                    <a:pt x="20" y="21"/>
                    <a:pt x="22" y="20"/>
                    <a:pt x="22" y="18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2"/>
                    <a:pt x="20" y="10"/>
                    <a:pt x="18" y="10"/>
                  </a:cubicBezTo>
                  <a:cubicBezTo>
                    <a:pt x="16" y="10"/>
                    <a:pt x="14" y="10"/>
                    <a:pt x="11" y="10"/>
                  </a:cubicBezTo>
                  <a:cubicBezTo>
                    <a:pt x="11" y="8"/>
                    <a:pt x="11" y="6"/>
                    <a:pt x="11" y="3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4"/>
                    <a:pt x="0" y="44"/>
                    <a:pt x="0" y="64"/>
                  </a:cubicBezTo>
                  <a:cubicBezTo>
                    <a:pt x="3" y="64"/>
                    <a:pt x="5" y="64"/>
                    <a:pt x="8" y="64"/>
                  </a:cubicBezTo>
                  <a:cubicBezTo>
                    <a:pt x="10" y="64"/>
                    <a:pt x="11" y="63"/>
                    <a:pt x="11" y="61"/>
                  </a:cubicBezTo>
                  <a:cubicBezTo>
                    <a:pt x="11" y="48"/>
                    <a:pt x="11" y="34"/>
                    <a:pt x="11" y="21"/>
                  </a:cubicBezTo>
                  <a:cubicBezTo>
                    <a:pt x="14" y="21"/>
                    <a:pt x="16" y="21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19"/>
            <p:cNvSpPr>
              <a:spLocks noEditPoints="1"/>
            </p:cNvSpPr>
            <p:nvPr/>
          </p:nvSpPr>
          <p:spPr bwMode="auto">
            <a:xfrm>
              <a:off x="11180314" y="714453"/>
              <a:ext cx="211138" cy="344488"/>
            </a:xfrm>
            <a:custGeom>
              <a:avLst/>
              <a:gdLst>
                <a:gd name="T0" fmla="*/ 29 w 33"/>
                <a:gd name="T1" fmla="*/ 11 h 54"/>
                <a:gd name="T2" fmla="*/ 22 w 33"/>
                <a:gd name="T3" fmla="*/ 11 h 54"/>
                <a:gd name="T4" fmla="*/ 22 w 33"/>
                <a:gd name="T5" fmla="*/ 4 h 54"/>
                <a:gd name="T6" fmla="*/ 18 w 33"/>
                <a:gd name="T7" fmla="*/ 0 h 54"/>
                <a:gd name="T8" fmla="*/ 11 w 33"/>
                <a:gd name="T9" fmla="*/ 0 h 54"/>
                <a:gd name="T10" fmla="*/ 11 w 33"/>
                <a:gd name="T11" fmla="*/ 11 h 54"/>
                <a:gd name="T12" fmla="*/ 4 w 33"/>
                <a:gd name="T13" fmla="*/ 11 h 54"/>
                <a:gd name="T14" fmla="*/ 0 w 33"/>
                <a:gd name="T15" fmla="*/ 15 h 54"/>
                <a:gd name="T16" fmla="*/ 0 w 33"/>
                <a:gd name="T17" fmla="*/ 40 h 54"/>
                <a:gd name="T18" fmla="*/ 4 w 33"/>
                <a:gd name="T19" fmla="*/ 44 h 54"/>
                <a:gd name="T20" fmla="*/ 11 w 33"/>
                <a:gd name="T21" fmla="*/ 44 h 54"/>
                <a:gd name="T22" fmla="*/ 11 w 33"/>
                <a:gd name="T23" fmla="*/ 51 h 54"/>
                <a:gd name="T24" fmla="*/ 15 w 33"/>
                <a:gd name="T25" fmla="*/ 54 h 54"/>
                <a:gd name="T26" fmla="*/ 22 w 33"/>
                <a:gd name="T27" fmla="*/ 54 h 54"/>
                <a:gd name="T28" fmla="*/ 22 w 33"/>
                <a:gd name="T29" fmla="*/ 44 h 54"/>
                <a:gd name="T30" fmla="*/ 29 w 33"/>
                <a:gd name="T31" fmla="*/ 44 h 54"/>
                <a:gd name="T32" fmla="*/ 33 w 33"/>
                <a:gd name="T33" fmla="*/ 40 h 54"/>
                <a:gd name="T34" fmla="*/ 33 w 33"/>
                <a:gd name="T35" fmla="*/ 15 h 54"/>
                <a:gd name="T36" fmla="*/ 29 w 33"/>
                <a:gd name="T37" fmla="*/ 11 h 54"/>
                <a:gd name="T38" fmla="*/ 22 w 33"/>
                <a:gd name="T39" fmla="*/ 33 h 54"/>
                <a:gd name="T40" fmla="*/ 11 w 33"/>
                <a:gd name="T41" fmla="*/ 33 h 54"/>
                <a:gd name="T42" fmla="*/ 11 w 33"/>
                <a:gd name="T43" fmla="*/ 22 h 54"/>
                <a:gd name="T44" fmla="*/ 22 w 33"/>
                <a:gd name="T45" fmla="*/ 22 h 54"/>
                <a:gd name="T46" fmla="*/ 22 w 33"/>
                <a:gd name="T4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4">
                  <a:moveTo>
                    <a:pt x="29" y="11"/>
                  </a:moveTo>
                  <a:cubicBezTo>
                    <a:pt x="27" y="11"/>
                    <a:pt x="24" y="11"/>
                    <a:pt x="22" y="11"/>
                  </a:cubicBezTo>
                  <a:cubicBezTo>
                    <a:pt x="22" y="9"/>
                    <a:pt x="22" y="6"/>
                    <a:pt x="22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11" y="4"/>
                    <a:pt x="11" y="8"/>
                    <a:pt x="11" y="11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0" y="23"/>
                    <a:pt x="0" y="32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9" y="44"/>
                    <a:pt x="11" y="44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1" y="53"/>
                    <a:pt x="13" y="54"/>
                    <a:pt x="15" y="54"/>
                  </a:cubicBezTo>
                  <a:cubicBezTo>
                    <a:pt x="17" y="54"/>
                    <a:pt x="19" y="54"/>
                    <a:pt x="22" y="54"/>
                  </a:cubicBezTo>
                  <a:cubicBezTo>
                    <a:pt x="22" y="51"/>
                    <a:pt x="22" y="47"/>
                    <a:pt x="22" y="44"/>
                  </a:cubicBezTo>
                  <a:cubicBezTo>
                    <a:pt x="24" y="44"/>
                    <a:pt x="27" y="44"/>
                    <a:pt x="29" y="44"/>
                  </a:cubicBezTo>
                  <a:cubicBezTo>
                    <a:pt x="31" y="44"/>
                    <a:pt x="33" y="42"/>
                    <a:pt x="33" y="40"/>
                  </a:cubicBezTo>
                  <a:cubicBezTo>
                    <a:pt x="33" y="32"/>
                    <a:pt x="33" y="23"/>
                    <a:pt x="33" y="15"/>
                  </a:cubicBezTo>
                  <a:cubicBezTo>
                    <a:pt x="33" y="13"/>
                    <a:pt x="31" y="11"/>
                    <a:pt x="29" y="11"/>
                  </a:cubicBezTo>
                  <a:close/>
                  <a:moveTo>
                    <a:pt x="22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90" name="组合 89"/>
            <p:cNvGrpSpPr/>
            <p:nvPr userDrawn="1"/>
          </p:nvGrpSpPr>
          <p:grpSpPr>
            <a:xfrm>
              <a:off x="6682926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7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1" name="Freeform 23"/>
            <p:cNvSpPr/>
            <p:nvPr/>
          </p:nvSpPr>
          <p:spPr bwMode="auto">
            <a:xfrm>
              <a:off x="8446639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24"/>
            <p:cNvSpPr/>
            <p:nvPr/>
          </p:nvSpPr>
          <p:spPr bwMode="auto">
            <a:xfrm>
              <a:off x="8197401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25"/>
            <p:cNvSpPr/>
            <p:nvPr/>
          </p:nvSpPr>
          <p:spPr bwMode="auto">
            <a:xfrm>
              <a:off x="8260901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26"/>
            <p:cNvSpPr/>
            <p:nvPr/>
          </p:nvSpPr>
          <p:spPr bwMode="auto">
            <a:xfrm>
              <a:off x="8068814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27"/>
            <p:cNvSpPr/>
            <p:nvPr/>
          </p:nvSpPr>
          <p:spPr bwMode="auto">
            <a:xfrm>
              <a:off x="6714676" y="4333953"/>
              <a:ext cx="346075" cy="492125"/>
            </a:xfrm>
            <a:custGeom>
              <a:avLst/>
              <a:gdLst>
                <a:gd name="T0" fmla="*/ 3 w 54"/>
                <a:gd name="T1" fmla="*/ 55 h 77"/>
                <a:gd name="T2" fmla="*/ 11 w 54"/>
                <a:gd name="T3" fmla="*/ 55 h 77"/>
                <a:gd name="T4" fmla="*/ 11 w 54"/>
                <a:gd name="T5" fmla="*/ 62 h 77"/>
                <a:gd name="T6" fmla="*/ 14 w 54"/>
                <a:gd name="T7" fmla="*/ 66 h 77"/>
                <a:gd name="T8" fmla="*/ 18 w 54"/>
                <a:gd name="T9" fmla="*/ 66 h 77"/>
                <a:gd name="T10" fmla="*/ 22 w 54"/>
                <a:gd name="T11" fmla="*/ 62 h 77"/>
                <a:gd name="T12" fmla="*/ 22 w 54"/>
                <a:gd name="T13" fmla="*/ 55 h 77"/>
                <a:gd name="T14" fmla="*/ 33 w 54"/>
                <a:gd name="T15" fmla="*/ 55 h 77"/>
                <a:gd name="T16" fmla="*/ 33 w 54"/>
                <a:gd name="T17" fmla="*/ 73 h 77"/>
                <a:gd name="T18" fmla="*/ 36 w 54"/>
                <a:gd name="T19" fmla="*/ 77 h 77"/>
                <a:gd name="T20" fmla="*/ 40 w 54"/>
                <a:gd name="T21" fmla="*/ 77 h 77"/>
                <a:gd name="T22" fmla="*/ 43 w 54"/>
                <a:gd name="T23" fmla="*/ 73 h 77"/>
                <a:gd name="T24" fmla="*/ 43 w 54"/>
                <a:gd name="T25" fmla="*/ 55 h 77"/>
                <a:gd name="T26" fmla="*/ 51 w 54"/>
                <a:gd name="T27" fmla="*/ 55 h 77"/>
                <a:gd name="T28" fmla="*/ 54 w 54"/>
                <a:gd name="T29" fmla="*/ 51 h 77"/>
                <a:gd name="T30" fmla="*/ 54 w 54"/>
                <a:gd name="T31" fmla="*/ 4 h 77"/>
                <a:gd name="T32" fmla="*/ 51 w 54"/>
                <a:gd name="T33" fmla="*/ 0 h 77"/>
                <a:gd name="T34" fmla="*/ 43 w 54"/>
                <a:gd name="T35" fmla="*/ 0 h 77"/>
                <a:gd name="T36" fmla="*/ 43 w 54"/>
                <a:gd name="T37" fmla="*/ 11 h 77"/>
                <a:gd name="T38" fmla="*/ 33 w 54"/>
                <a:gd name="T39" fmla="*/ 11 h 77"/>
                <a:gd name="T40" fmla="*/ 33 w 54"/>
                <a:gd name="T41" fmla="*/ 22 h 77"/>
                <a:gd name="T42" fmla="*/ 43 w 54"/>
                <a:gd name="T43" fmla="*/ 22 h 77"/>
                <a:gd name="T44" fmla="*/ 43 w 54"/>
                <a:gd name="T45" fmla="*/ 33 h 77"/>
                <a:gd name="T46" fmla="*/ 33 w 54"/>
                <a:gd name="T47" fmla="*/ 33 h 77"/>
                <a:gd name="T48" fmla="*/ 33 w 54"/>
                <a:gd name="T49" fmla="*/ 22 h 77"/>
                <a:gd name="T50" fmla="*/ 22 w 54"/>
                <a:gd name="T51" fmla="*/ 22 h 77"/>
                <a:gd name="T52" fmla="*/ 22 w 54"/>
                <a:gd name="T53" fmla="*/ 33 h 77"/>
                <a:gd name="T54" fmla="*/ 11 w 54"/>
                <a:gd name="T55" fmla="*/ 33 h 77"/>
                <a:gd name="T56" fmla="*/ 11 w 54"/>
                <a:gd name="T57" fmla="*/ 22 h 77"/>
                <a:gd name="T58" fmla="*/ 22 w 54"/>
                <a:gd name="T59" fmla="*/ 22 h 77"/>
                <a:gd name="T60" fmla="*/ 22 w 54"/>
                <a:gd name="T61" fmla="*/ 11 h 77"/>
                <a:gd name="T62" fmla="*/ 11 w 54"/>
                <a:gd name="T63" fmla="*/ 11 h 77"/>
                <a:gd name="T64" fmla="*/ 11 w 54"/>
                <a:gd name="T65" fmla="*/ 0 h 77"/>
                <a:gd name="T66" fmla="*/ 3 w 54"/>
                <a:gd name="T67" fmla="*/ 0 h 77"/>
                <a:gd name="T68" fmla="*/ 0 w 54"/>
                <a:gd name="T69" fmla="*/ 4 h 77"/>
                <a:gd name="T70" fmla="*/ 0 w 54"/>
                <a:gd name="T71" fmla="*/ 51 h 77"/>
                <a:gd name="T72" fmla="*/ 3 w 54"/>
                <a:gd name="T73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7">
                  <a:moveTo>
                    <a:pt x="3" y="55"/>
                  </a:moveTo>
                  <a:cubicBezTo>
                    <a:pt x="6" y="55"/>
                    <a:pt x="8" y="55"/>
                    <a:pt x="11" y="55"/>
                  </a:cubicBezTo>
                  <a:cubicBezTo>
                    <a:pt x="11" y="57"/>
                    <a:pt x="11" y="60"/>
                    <a:pt x="11" y="62"/>
                  </a:cubicBezTo>
                  <a:cubicBezTo>
                    <a:pt x="11" y="65"/>
                    <a:pt x="12" y="66"/>
                    <a:pt x="14" y="66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21" y="66"/>
                    <a:pt x="22" y="65"/>
                    <a:pt x="22" y="62"/>
                  </a:cubicBezTo>
                  <a:cubicBezTo>
                    <a:pt x="22" y="60"/>
                    <a:pt x="22" y="57"/>
                    <a:pt x="22" y="55"/>
                  </a:cubicBezTo>
                  <a:cubicBezTo>
                    <a:pt x="25" y="55"/>
                    <a:pt x="29" y="55"/>
                    <a:pt x="33" y="55"/>
                  </a:cubicBezTo>
                  <a:cubicBezTo>
                    <a:pt x="33" y="61"/>
                    <a:pt x="33" y="67"/>
                    <a:pt x="33" y="73"/>
                  </a:cubicBezTo>
                  <a:cubicBezTo>
                    <a:pt x="33" y="76"/>
                    <a:pt x="34" y="77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2" y="77"/>
                    <a:pt x="43" y="76"/>
                    <a:pt x="43" y="73"/>
                  </a:cubicBezTo>
                  <a:cubicBezTo>
                    <a:pt x="43" y="67"/>
                    <a:pt x="43" y="61"/>
                    <a:pt x="43" y="55"/>
                  </a:cubicBezTo>
                  <a:cubicBezTo>
                    <a:pt x="46" y="55"/>
                    <a:pt x="48" y="55"/>
                    <a:pt x="51" y="55"/>
                  </a:cubicBezTo>
                  <a:cubicBezTo>
                    <a:pt x="53" y="55"/>
                    <a:pt x="54" y="54"/>
                    <a:pt x="54" y="51"/>
                  </a:cubicBezTo>
                  <a:cubicBezTo>
                    <a:pt x="54" y="35"/>
                    <a:pt x="54" y="20"/>
                    <a:pt x="54" y="4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48" y="0"/>
                    <a:pt x="46" y="0"/>
                    <a:pt x="43" y="0"/>
                  </a:cubicBezTo>
                  <a:cubicBezTo>
                    <a:pt x="43" y="4"/>
                    <a:pt x="43" y="8"/>
                    <a:pt x="43" y="11"/>
                  </a:cubicBezTo>
                  <a:cubicBezTo>
                    <a:pt x="40" y="11"/>
                    <a:pt x="36" y="11"/>
                    <a:pt x="33" y="11"/>
                  </a:cubicBezTo>
                  <a:cubicBezTo>
                    <a:pt x="33" y="15"/>
                    <a:pt x="33" y="19"/>
                    <a:pt x="33" y="22"/>
                  </a:cubicBezTo>
                  <a:cubicBezTo>
                    <a:pt x="36" y="22"/>
                    <a:pt x="40" y="22"/>
                    <a:pt x="43" y="22"/>
                  </a:cubicBezTo>
                  <a:cubicBezTo>
                    <a:pt x="43" y="26"/>
                    <a:pt x="43" y="29"/>
                    <a:pt x="43" y="33"/>
                  </a:cubicBezTo>
                  <a:cubicBezTo>
                    <a:pt x="40" y="33"/>
                    <a:pt x="36" y="33"/>
                    <a:pt x="33" y="33"/>
                  </a:cubicBezTo>
                  <a:cubicBezTo>
                    <a:pt x="33" y="29"/>
                    <a:pt x="33" y="26"/>
                    <a:pt x="33" y="22"/>
                  </a:cubicBezTo>
                  <a:cubicBezTo>
                    <a:pt x="29" y="22"/>
                    <a:pt x="25" y="22"/>
                    <a:pt x="22" y="22"/>
                  </a:cubicBezTo>
                  <a:cubicBezTo>
                    <a:pt x="22" y="26"/>
                    <a:pt x="22" y="29"/>
                    <a:pt x="22" y="33"/>
                  </a:cubicBezTo>
                  <a:cubicBezTo>
                    <a:pt x="18" y="33"/>
                    <a:pt x="14" y="33"/>
                    <a:pt x="11" y="33"/>
                  </a:cubicBezTo>
                  <a:cubicBezTo>
                    <a:pt x="11" y="29"/>
                    <a:pt x="11" y="26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18" y="11"/>
                    <a:pt x="14" y="11"/>
                    <a:pt x="11" y="11"/>
                  </a:cubicBezTo>
                  <a:cubicBezTo>
                    <a:pt x="11" y="8"/>
                    <a:pt x="11" y="4"/>
                    <a:pt x="11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5"/>
                    <a:pt x="0" y="51"/>
                  </a:cubicBezTo>
                  <a:cubicBezTo>
                    <a:pt x="0" y="54"/>
                    <a:pt x="1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28"/>
            <p:cNvSpPr/>
            <p:nvPr/>
          </p:nvSpPr>
          <p:spPr bwMode="auto">
            <a:xfrm>
              <a:off x="6786114" y="4264103"/>
              <a:ext cx="203200" cy="139700"/>
            </a:xfrm>
            <a:custGeom>
              <a:avLst/>
              <a:gdLst>
                <a:gd name="T0" fmla="*/ 0 w 32"/>
                <a:gd name="T1" fmla="*/ 4 h 22"/>
                <a:gd name="T2" fmla="*/ 0 w 32"/>
                <a:gd name="T3" fmla="*/ 11 h 22"/>
                <a:gd name="T4" fmla="*/ 11 w 32"/>
                <a:gd name="T5" fmla="*/ 11 h 22"/>
                <a:gd name="T6" fmla="*/ 11 w 32"/>
                <a:gd name="T7" fmla="*/ 22 h 22"/>
                <a:gd name="T8" fmla="*/ 22 w 32"/>
                <a:gd name="T9" fmla="*/ 22 h 22"/>
                <a:gd name="T10" fmla="*/ 22 w 32"/>
                <a:gd name="T11" fmla="*/ 11 h 22"/>
                <a:gd name="T12" fmla="*/ 32 w 32"/>
                <a:gd name="T13" fmla="*/ 11 h 22"/>
                <a:gd name="T14" fmla="*/ 32 w 32"/>
                <a:gd name="T15" fmla="*/ 4 h 22"/>
                <a:gd name="T16" fmla="*/ 29 w 32"/>
                <a:gd name="T17" fmla="*/ 0 h 22"/>
                <a:gd name="T18" fmla="*/ 3 w 32"/>
                <a:gd name="T19" fmla="*/ 0 h 22"/>
                <a:gd name="T20" fmla="*/ 0 w 32"/>
                <a:gd name="T2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0" y="4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3" y="11"/>
                    <a:pt x="7" y="11"/>
                    <a:pt x="11" y="11"/>
                  </a:cubicBezTo>
                  <a:cubicBezTo>
                    <a:pt x="11" y="15"/>
                    <a:pt x="11" y="19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25" y="11"/>
                    <a:pt x="29" y="11"/>
                    <a:pt x="32" y="11"/>
                  </a:cubicBezTo>
                  <a:cubicBezTo>
                    <a:pt x="32" y="9"/>
                    <a:pt x="32" y="7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Line 29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Line 30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31"/>
            <p:cNvSpPr/>
            <p:nvPr/>
          </p:nvSpPr>
          <p:spPr bwMode="auto">
            <a:xfrm>
              <a:off x="11059664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32"/>
            <p:cNvSpPr/>
            <p:nvPr/>
          </p:nvSpPr>
          <p:spPr bwMode="auto">
            <a:xfrm>
              <a:off x="11448601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33"/>
            <p:cNvSpPr/>
            <p:nvPr/>
          </p:nvSpPr>
          <p:spPr bwMode="auto">
            <a:xfrm>
              <a:off x="11129514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34"/>
            <p:cNvSpPr/>
            <p:nvPr/>
          </p:nvSpPr>
          <p:spPr bwMode="auto">
            <a:xfrm>
              <a:off x="11385101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35"/>
            <p:cNvSpPr/>
            <p:nvPr/>
          </p:nvSpPr>
          <p:spPr bwMode="auto">
            <a:xfrm>
              <a:off x="11193014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36"/>
            <p:cNvSpPr/>
            <p:nvPr/>
          </p:nvSpPr>
          <p:spPr bwMode="auto">
            <a:xfrm>
              <a:off x="11193014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37"/>
            <p:cNvSpPr/>
            <p:nvPr/>
          </p:nvSpPr>
          <p:spPr bwMode="auto">
            <a:xfrm>
              <a:off x="9667426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38"/>
            <p:cNvSpPr/>
            <p:nvPr/>
          </p:nvSpPr>
          <p:spPr bwMode="auto">
            <a:xfrm>
              <a:off x="9667426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39"/>
            <p:cNvSpPr/>
            <p:nvPr/>
          </p:nvSpPr>
          <p:spPr bwMode="auto">
            <a:xfrm>
              <a:off x="9602339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40"/>
            <p:cNvSpPr/>
            <p:nvPr/>
          </p:nvSpPr>
          <p:spPr bwMode="auto">
            <a:xfrm>
              <a:off x="8121201" y="1838403"/>
              <a:ext cx="382588" cy="446088"/>
            </a:xfrm>
            <a:custGeom>
              <a:avLst/>
              <a:gdLst>
                <a:gd name="T0" fmla="*/ 43 w 60"/>
                <a:gd name="T1" fmla="*/ 40 h 70"/>
                <a:gd name="T2" fmla="*/ 40 w 60"/>
                <a:gd name="T3" fmla="*/ 44 h 70"/>
                <a:gd name="T4" fmla="*/ 40 w 60"/>
                <a:gd name="T5" fmla="*/ 50 h 70"/>
                <a:gd name="T6" fmla="*/ 50 w 60"/>
                <a:gd name="T7" fmla="*/ 50 h 70"/>
                <a:gd name="T8" fmla="*/ 50 w 60"/>
                <a:gd name="T9" fmla="*/ 60 h 70"/>
                <a:gd name="T10" fmla="*/ 40 w 60"/>
                <a:gd name="T11" fmla="*/ 60 h 70"/>
                <a:gd name="T12" fmla="*/ 40 w 60"/>
                <a:gd name="T13" fmla="*/ 66 h 70"/>
                <a:gd name="T14" fmla="*/ 43 w 60"/>
                <a:gd name="T15" fmla="*/ 70 h 70"/>
                <a:gd name="T16" fmla="*/ 57 w 60"/>
                <a:gd name="T17" fmla="*/ 70 h 70"/>
                <a:gd name="T18" fmla="*/ 60 w 60"/>
                <a:gd name="T19" fmla="*/ 66 h 70"/>
                <a:gd name="T20" fmla="*/ 60 w 60"/>
                <a:gd name="T21" fmla="*/ 3 h 70"/>
                <a:gd name="T22" fmla="*/ 57 w 60"/>
                <a:gd name="T23" fmla="*/ 0 h 70"/>
                <a:gd name="T24" fmla="*/ 13 w 60"/>
                <a:gd name="T25" fmla="*/ 0 h 70"/>
                <a:gd name="T26" fmla="*/ 10 w 60"/>
                <a:gd name="T27" fmla="*/ 3 h 70"/>
                <a:gd name="T28" fmla="*/ 10 w 60"/>
                <a:gd name="T29" fmla="*/ 40 h 70"/>
                <a:gd name="T30" fmla="*/ 3 w 60"/>
                <a:gd name="T31" fmla="*/ 40 h 70"/>
                <a:gd name="T32" fmla="*/ 0 w 60"/>
                <a:gd name="T33" fmla="*/ 44 h 70"/>
                <a:gd name="T34" fmla="*/ 0 w 60"/>
                <a:gd name="T35" fmla="*/ 50 h 70"/>
                <a:gd name="T36" fmla="*/ 10 w 60"/>
                <a:gd name="T37" fmla="*/ 50 h 70"/>
                <a:gd name="T38" fmla="*/ 10 w 60"/>
                <a:gd name="T39" fmla="*/ 60 h 70"/>
                <a:gd name="T40" fmla="*/ 0 w 60"/>
                <a:gd name="T41" fmla="*/ 60 h 70"/>
                <a:gd name="T42" fmla="*/ 0 w 60"/>
                <a:gd name="T43" fmla="*/ 66 h 70"/>
                <a:gd name="T44" fmla="*/ 3 w 60"/>
                <a:gd name="T45" fmla="*/ 70 h 70"/>
                <a:gd name="T46" fmla="*/ 16 w 60"/>
                <a:gd name="T47" fmla="*/ 70 h 70"/>
                <a:gd name="T48" fmla="*/ 20 w 60"/>
                <a:gd name="T49" fmla="*/ 66 h 70"/>
                <a:gd name="T50" fmla="*/ 20 w 60"/>
                <a:gd name="T51" fmla="*/ 10 h 70"/>
                <a:gd name="T52" fmla="*/ 50 w 60"/>
                <a:gd name="T53" fmla="*/ 10 h 70"/>
                <a:gd name="T54" fmla="*/ 50 w 60"/>
                <a:gd name="T55" fmla="*/ 40 h 70"/>
                <a:gd name="T56" fmla="*/ 43 w 60"/>
                <a:gd name="T5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70">
                  <a:moveTo>
                    <a:pt x="43" y="40"/>
                  </a:moveTo>
                  <a:cubicBezTo>
                    <a:pt x="41" y="40"/>
                    <a:pt x="40" y="41"/>
                    <a:pt x="40" y="44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3" y="50"/>
                    <a:pt x="47" y="50"/>
                    <a:pt x="50" y="50"/>
                  </a:cubicBezTo>
                  <a:cubicBezTo>
                    <a:pt x="50" y="53"/>
                    <a:pt x="50" y="57"/>
                    <a:pt x="50" y="60"/>
                  </a:cubicBezTo>
                  <a:cubicBezTo>
                    <a:pt x="47" y="60"/>
                    <a:pt x="43" y="60"/>
                    <a:pt x="40" y="60"/>
                  </a:cubicBezTo>
                  <a:cubicBezTo>
                    <a:pt x="40" y="62"/>
                    <a:pt x="40" y="64"/>
                    <a:pt x="40" y="66"/>
                  </a:cubicBezTo>
                  <a:cubicBezTo>
                    <a:pt x="40" y="69"/>
                    <a:pt x="41" y="70"/>
                    <a:pt x="43" y="70"/>
                  </a:cubicBezTo>
                  <a:cubicBezTo>
                    <a:pt x="48" y="70"/>
                    <a:pt x="52" y="70"/>
                    <a:pt x="57" y="70"/>
                  </a:cubicBezTo>
                  <a:cubicBezTo>
                    <a:pt x="59" y="70"/>
                    <a:pt x="60" y="69"/>
                    <a:pt x="60" y="66"/>
                  </a:cubicBezTo>
                  <a:cubicBezTo>
                    <a:pt x="60" y="45"/>
                    <a:pt x="60" y="24"/>
                    <a:pt x="60" y="3"/>
                  </a:cubicBezTo>
                  <a:cubicBezTo>
                    <a:pt x="60" y="1"/>
                    <a:pt x="59" y="0"/>
                    <a:pt x="57" y="0"/>
                  </a:cubicBezTo>
                  <a:cubicBezTo>
                    <a:pt x="42" y="0"/>
                    <a:pt x="28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10" y="15"/>
                    <a:pt x="10" y="28"/>
                    <a:pt x="10" y="40"/>
                  </a:cubicBezTo>
                  <a:cubicBezTo>
                    <a:pt x="7" y="40"/>
                    <a:pt x="5" y="40"/>
                    <a:pt x="3" y="40"/>
                  </a:cubicBezTo>
                  <a:cubicBezTo>
                    <a:pt x="1" y="40"/>
                    <a:pt x="0" y="41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3" y="50"/>
                    <a:pt x="6" y="50"/>
                    <a:pt x="10" y="50"/>
                  </a:cubicBezTo>
                  <a:cubicBezTo>
                    <a:pt x="10" y="53"/>
                    <a:pt x="10" y="57"/>
                    <a:pt x="10" y="60"/>
                  </a:cubicBezTo>
                  <a:cubicBezTo>
                    <a:pt x="6" y="60"/>
                    <a:pt x="3" y="60"/>
                    <a:pt x="0" y="60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7" y="70"/>
                    <a:pt x="12" y="70"/>
                    <a:pt x="16" y="70"/>
                  </a:cubicBezTo>
                  <a:cubicBezTo>
                    <a:pt x="19" y="70"/>
                    <a:pt x="20" y="69"/>
                    <a:pt x="20" y="66"/>
                  </a:cubicBezTo>
                  <a:cubicBezTo>
                    <a:pt x="20" y="47"/>
                    <a:pt x="20" y="29"/>
                    <a:pt x="20" y="10"/>
                  </a:cubicBezTo>
                  <a:cubicBezTo>
                    <a:pt x="30" y="10"/>
                    <a:pt x="40" y="10"/>
                    <a:pt x="50" y="10"/>
                  </a:cubicBezTo>
                  <a:cubicBezTo>
                    <a:pt x="50" y="20"/>
                    <a:pt x="50" y="30"/>
                    <a:pt x="50" y="40"/>
                  </a:cubicBezTo>
                  <a:cubicBezTo>
                    <a:pt x="48" y="40"/>
                    <a:pt x="46" y="40"/>
                    <a:pt x="4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41"/>
            <p:cNvSpPr/>
            <p:nvPr/>
          </p:nvSpPr>
          <p:spPr bwMode="auto">
            <a:xfrm>
              <a:off x="8311701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8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42"/>
            <p:cNvSpPr/>
            <p:nvPr/>
          </p:nvSpPr>
          <p:spPr bwMode="auto">
            <a:xfrm>
              <a:off x="8056114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7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43"/>
            <p:cNvSpPr/>
            <p:nvPr/>
          </p:nvSpPr>
          <p:spPr bwMode="auto">
            <a:xfrm>
              <a:off x="7060751" y="1895553"/>
              <a:ext cx="63500" cy="325438"/>
            </a:xfrm>
            <a:custGeom>
              <a:avLst/>
              <a:gdLst>
                <a:gd name="T0" fmla="*/ 10 w 10"/>
                <a:gd name="T1" fmla="*/ 4 h 51"/>
                <a:gd name="T2" fmla="*/ 7 w 10"/>
                <a:gd name="T3" fmla="*/ 0 h 51"/>
                <a:gd name="T4" fmla="*/ 0 w 10"/>
                <a:gd name="T5" fmla="*/ 0 h 51"/>
                <a:gd name="T6" fmla="*/ 0 w 10"/>
                <a:gd name="T7" fmla="*/ 51 h 51"/>
                <a:gd name="T8" fmla="*/ 7 w 10"/>
                <a:gd name="T9" fmla="*/ 51 h 51"/>
                <a:gd name="T10" fmla="*/ 10 w 10"/>
                <a:gd name="T11" fmla="*/ 48 h 51"/>
                <a:gd name="T12" fmla="*/ 10 w 10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10" y="4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17"/>
                    <a:pt x="0" y="34"/>
                    <a:pt x="0" y="51"/>
                  </a:cubicBezTo>
                  <a:cubicBezTo>
                    <a:pt x="2" y="51"/>
                    <a:pt x="5" y="51"/>
                    <a:pt x="7" y="51"/>
                  </a:cubicBezTo>
                  <a:cubicBezTo>
                    <a:pt x="9" y="51"/>
                    <a:pt x="10" y="50"/>
                    <a:pt x="10" y="48"/>
                  </a:cubicBezTo>
                  <a:cubicBezTo>
                    <a:pt x="10" y="33"/>
                    <a:pt x="10" y="1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44"/>
            <p:cNvSpPr/>
            <p:nvPr/>
          </p:nvSpPr>
          <p:spPr bwMode="auto">
            <a:xfrm>
              <a:off x="6740076" y="1832053"/>
              <a:ext cx="320675" cy="63500"/>
            </a:xfrm>
            <a:custGeom>
              <a:avLst/>
              <a:gdLst>
                <a:gd name="T0" fmla="*/ 47 w 50"/>
                <a:gd name="T1" fmla="*/ 0 h 10"/>
                <a:gd name="T2" fmla="*/ 50 w 50"/>
                <a:gd name="T3" fmla="*/ 4 h 10"/>
                <a:gd name="T4" fmla="*/ 50 w 50"/>
                <a:gd name="T5" fmla="*/ 10 h 10"/>
                <a:gd name="T6" fmla="*/ 0 w 50"/>
                <a:gd name="T7" fmla="*/ 10 h 10"/>
                <a:gd name="T8" fmla="*/ 0 w 50"/>
                <a:gd name="T9" fmla="*/ 4 h 10"/>
                <a:gd name="T10" fmla="*/ 3 w 50"/>
                <a:gd name="T11" fmla="*/ 0 h 10"/>
                <a:gd name="T12" fmla="*/ 47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7" y="0"/>
                  </a:moveTo>
                  <a:cubicBezTo>
                    <a:pt x="49" y="0"/>
                    <a:pt x="50" y="1"/>
                    <a:pt x="50" y="4"/>
                  </a:cubicBezTo>
                  <a:cubicBezTo>
                    <a:pt x="50" y="6"/>
                    <a:pt x="50" y="8"/>
                    <a:pt x="50" y="10"/>
                  </a:cubicBezTo>
                  <a:cubicBezTo>
                    <a:pt x="33" y="10"/>
                    <a:pt x="17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3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45"/>
            <p:cNvSpPr/>
            <p:nvPr/>
          </p:nvSpPr>
          <p:spPr bwMode="auto">
            <a:xfrm>
              <a:off x="6740076" y="2220991"/>
              <a:ext cx="320675" cy="63500"/>
            </a:xfrm>
            <a:custGeom>
              <a:avLst/>
              <a:gdLst>
                <a:gd name="T0" fmla="*/ 50 w 50"/>
                <a:gd name="T1" fmla="*/ 7 h 10"/>
                <a:gd name="T2" fmla="*/ 47 w 50"/>
                <a:gd name="T3" fmla="*/ 10 h 10"/>
                <a:gd name="T4" fmla="*/ 3 w 50"/>
                <a:gd name="T5" fmla="*/ 10 h 10"/>
                <a:gd name="T6" fmla="*/ 0 w 50"/>
                <a:gd name="T7" fmla="*/ 7 h 10"/>
                <a:gd name="T8" fmla="*/ 0 w 50"/>
                <a:gd name="T9" fmla="*/ 0 h 10"/>
                <a:gd name="T10" fmla="*/ 50 w 50"/>
                <a:gd name="T11" fmla="*/ 0 h 10"/>
                <a:gd name="T12" fmla="*/ 50 w 5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50" y="7"/>
                  </a:moveTo>
                  <a:cubicBezTo>
                    <a:pt x="50" y="9"/>
                    <a:pt x="49" y="10"/>
                    <a:pt x="47" y="10"/>
                  </a:cubicBezTo>
                  <a:cubicBezTo>
                    <a:pt x="32" y="10"/>
                    <a:pt x="18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7" y="0"/>
                    <a:pt x="33" y="0"/>
                    <a:pt x="50" y="0"/>
                  </a:cubicBezTo>
                  <a:cubicBezTo>
                    <a:pt x="50" y="2"/>
                    <a:pt x="50" y="4"/>
                    <a:pt x="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46"/>
            <p:cNvSpPr/>
            <p:nvPr/>
          </p:nvSpPr>
          <p:spPr bwMode="auto">
            <a:xfrm>
              <a:off x="6676576" y="1895553"/>
              <a:ext cx="63500" cy="325438"/>
            </a:xfrm>
            <a:custGeom>
              <a:avLst/>
              <a:gdLst>
                <a:gd name="T0" fmla="*/ 3 w 10"/>
                <a:gd name="T1" fmla="*/ 51 h 51"/>
                <a:gd name="T2" fmla="*/ 0 w 10"/>
                <a:gd name="T3" fmla="*/ 48 h 51"/>
                <a:gd name="T4" fmla="*/ 0 w 10"/>
                <a:gd name="T5" fmla="*/ 4 h 51"/>
                <a:gd name="T6" fmla="*/ 3 w 10"/>
                <a:gd name="T7" fmla="*/ 0 h 51"/>
                <a:gd name="T8" fmla="*/ 10 w 10"/>
                <a:gd name="T9" fmla="*/ 0 h 51"/>
                <a:gd name="T10" fmla="*/ 10 w 10"/>
                <a:gd name="T11" fmla="*/ 51 h 51"/>
                <a:gd name="T12" fmla="*/ 3 w 10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3" y="51"/>
                  </a:moveTo>
                  <a:cubicBezTo>
                    <a:pt x="1" y="51"/>
                    <a:pt x="0" y="50"/>
                    <a:pt x="0" y="48"/>
                  </a:cubicBezTo>
                  <a:cubicBezTo>
                    <a:pt x="0" y="33"/>
                    <a:pt x="0" y="18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17"/>
                    <a:pt x="10" y="34"/>
                    <a:pt x="10" y="51"/>
                  </a:cubicBezTo>
                  <a:cubicBezTo>
                    <a:pt x="8" y="51"/>
                    <a:pt x="5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47"/>
            <p:cNvSpPr/>
            <p:nvPr/>
          </p:nvSpPr>
          <p:spPr bwMode="auto">
            <a:xfrm>
              <a:off x="6868664" y="1965403"/>
              <a:ext cx="127000" cy="128588"/>
            </a:xfrm>
            <a:custGeom>
              <a:avLst/>
              <a:gdLst>
                <a:gd name="T0" fmla="*/ 17 w 20"/>
                <a:gd name="T1" fmla="*/ 10 h 20"/>
                <a:gd name="T2" fmla="*/ 10 w 20"/>
                <a:gd name="T3" fmla="*/ 10 h 20"/>
                <a:gd name="T4" fmla="*/ 10 w 20"/>
                <a:gd name="T5" fmla="*/ 10 h 20"/>
                <a:gd name="T6" fmla="*/ 10 w 20"/>
                <a:gd name="T7" fmla="*/ 3 h 20"/>
                <a:gd name="T8" fmla="*/ 7 w 20"/>
                <a:gd name="T9" fmla="*/ 0 h 20"/>
                <a:gd name="T10" fmla="*/ 3 w 20"/>
                <a:gd name="T11" fmla="*/ 0 h 20"/>
                <a:gd name="T12" fmla="*/ 0 w 20"/>
                <a:gd name="T13" fmla="*/ 3 h 20"/>
                <a:gd name="T14" fmla="*/ 0 w 20"/>
                <a:gd name="T15" fmla="*/ 16 h 20"/>
                <a:gd name="T16" fmla="*/ 3 w 20"/>
                <a:gd name="T17" fmla="*/ 20 h 20"/>
                <a:gd name="T18" fmla="*/ 17 w 20"/>
                <a:gd name="T19" fmla="*/ 20 h 20"/>
                <a:gd name="T20" fmla="*/ 20 w 20"/>
                <a:gd name="T21" fmla="*/ 16 h 20"/>
                <a:gd name="T22" fmla="*/ 20 w 20"/>
                <a:gd name="T23" fmla="*/ 13 h 20"/>
                <a:gd name="T24" fmla="*/ 17 w 20"/>
                <a:gd name="T2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7" y="10"/>
                  </a:moveTo>
                  <a:cubicBezTo>
                    <a:pt x="15" y="10"/>
                    <a:pt x="12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7"/>
                    <a:pt x="10" y="5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1"/>
                    <a:pt x="19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48"/>
            <p:cNvSpPr/>
            <p:nvPr/>
          </p:nvSpPr>
          <p:spPr bwMode="auto">
            <a:xfrm>
              <a:off x="9634089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49"/>
            <p:cNvSpPr/>
            <p:nvPr/>
          </p:nvSpPr>
          <p:spPr bwMode="auto">
            <a:xfrm>
              <a:off x="9507089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50"/>
            <p:cNvSpPr/>
            <p:nvPr/>
          </p:nvSpPr>
          <p:spPr bwMode="auto">
            <a:xfrm>
              <a:off x="9889676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51"/>
            <p:cNvSpPr/>
            <p:nvPr/>
          </p:nvSpPr>
          <p:spPr bwMode="auto">
            <a:xfrm>
              <a:off x="9889676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52"/>
            <p:cNvSpPr/>
            <p:nvPr/>
          </p:nvSpPr>
          <p:spPr bwMode="auto">
            <a:xfrm>
              <a:off x="9826176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53"/>
            <p:cNvSpPr/>
            <p:nvPr/>
          </p:nvSpPr>
          <p:spPr bwMode="auto">
            <a:xfrm>
              <a:off x="9954764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54"/>
            <p:cNvSpPr/>
            <p:nvPr/>
          </p:nvSpPr>
          <p:spPr bwMode="auto">
            <a:xfrm>
              <a:off x="11091414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55"/>
            <p:cNvSpPr/>
            <p:nvPr/>
          </p:nvSpPr>
          <p:spPr bwMode="auto">
            <a:xfrm>
              <a:off x="11353351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56"/>
            <p:cNvSpPr/>
            <p:nvPr/>
          </p:nvSpPr>
          <p:spPr bwMode="auto">
            <a:xfrm>
              <a:off x="11224764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57"/>
            <p:cNvSpPr/>
            <p:nvPr/>
          </p:nvSpPr>
          <p:spPr bwMode="auto">
            <a:xfrm>
              <a:off x="11283501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58"/>
            <p:cNvSpPr/>
            <p:nvPr/>
          </p:nvSpPr>
          <p:spPr bwMode="auto">
            <a:xfrm>
              <a:off x="11205714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59"/>
            <p:cNvSpPr>
              <a:spLocks noEditPoints="1"/>
            </p:cNvSpPr>
            <p:nvPr/>
          </p:nvSpPr>
          <p:spPr bwMode="auto">
            <a:xfrm>
              <a:off x="6638476" y="5438853"/>
              <a:ext cx="523875" cy="458788"/>
            </a:xfrm>
            <a:custGeom>
              <a:avLst/>
              <a:gdLst>
                <a:gd name="T0" fmla="*/ 79 w 82"/>
                <a:gd name="T1" fmla="*/ 0 h 72"/>
                <a:gd name="T2" fmla="*/ 3 w 82"/>
                <a:gd name="T3" fmla="*/ 0 h 72"/>
                <a:gd name="T4" fmla="*/ 0 w 82"/>
                <a:gd name="T5" fmla="*/ 3 h 72"/>
                <a:gd name="T6" fmla="*/ 0 w 82"/>
                <a:gd name="T7" fmla="*/ 69 h 72"/>
                <a:gd name="T8" fmla="*/ 3 w 82"/>
                <a:gd name="T9" fmla="*/ 72 h 72"/>
                <a:gd name="T10" fmla="*/ 79 w 82"/>
                <a:gd name="T11" fmla="*/ 72 h 72"/>
                <a:gd name="T12" fmla="*/ 82 w 82"/>
                <a:gd name="T13" fmla="*/ 69 h 72"/>
                <a:gd name="T14" fmla="*/ 82 w 82"/>
                <a:gd name="T15" fmla="*/ 3 h 72"/>
                <a:gd name="T16" fmla="*/ 79 w 82"/>
                <a:gd name="T17" fmla="*/ 0 h 72"/>
                <a:gd name="T18" fmla="*/ 72 w 82"/>
                <a:gd name="T19" fmla="*/ 62 h 72"/>
                <a:gd name="T20" fmla="*/ 10 w 82"/>
                <a:gd name="T21" fmla="*/ 62 h 72"/>
                <a:gd name="T22" fmla="*/ 10 w 82"/>
                <a:gd name="T23" fmla="*/ 10 h 72"/>
                <a:gd name="T24" fmla="*/ 72 w 82"/>
                <a:gd name="T25" fmla="*/ 10 h 72"/>
                <a:gd name="T26" fmla="*/ 72 w 82"/>
                <a:gd name="T27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2">
                  <a:moveTo>
                    <a:pt x="79" y="0"/>
                  </a:moveTo>
                  <a:cubicBezTo>
                    <a:pt x="54" y="0"/>
                    <a:pt x="28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47"/>
                    <a:pt x="0" y="69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54" y="72"/>
                    <a:pt x="79" y="72"/>
                  </a:cubicBezTo>
                  <a:cubicBezTo>
                    <a:pt x="81" y="72"/>
                    <a:pt x="82" y="71"/>
                    <a:pt x="82" y="69"/>
                  </a:cubicBezTo>
                  <a:cubicBezTo>
                    <a:pt x="82" y="47"/>
                    <a:pt x="82" y="25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lose/>
                  <a:moveTo>
                    <a:pt x="72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2" y="10"/>
                    <a:pt x="72" y="10"/>
                    <a:pt x="72" y="10"/>
                  </a:cubicBezTo>
                  <a:lnTo>
                    <a:pt x="7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60"/>
            <p:cNvSpPr/>
            <p:nvPr/>
          </p:nvSpPr>
          <p:spPr bwMode="auto">
            <a:xfrm>
              <a:off x="6982964" y="5629353"/>
              <a:ext cx="71438" cy="77788"/>
            </a:xfrm>
            <a:custGeom>
              <a:avLst/>
              <a:gdLst>
                <a:gd name="T0" fmla="*/ 3 w 11"/>
                <a:gd name="T1" fmla="*/ 10 h 12"/>
                <a:gd name="T2" fmla="*/ 9 w 11"/>
                <a:gd name="T3" fmla="*/ 10 h 12"/>
                <a:gd name="T4" fmla="*/ 11 w 11"/>
                <a:gd name="T5" fmla="*/ 10 h 12"/>
                <a:gd name="T6" fmla="*/ 11 w 11"/>
                <a:gd name="T7" fmla="*/ 9 h 12"/>
                <a:gd name="T8" fmla="*/ 11 w 11"/>
                <a:gd name="T9" fmla="*/ 3 h 12"/>
                <a:gd name="T10" fmla="*/ 11 w 11"/>
                <a:gd name="T11" fmla="*/ 2 h 12"/>
                <a:gd name="T12" fmla="*/ 9 w 11"/>
                <a:gd name="T13" fmla="*/ 2 h 12"/>
                <a:gd name="T14" fmla="*/ 9 w 11"/>
                <a:gd name="T15" fmla="*/ 10 h 12"/>
                <a:gd name="T16" fmla="*/ 9 w 11"/>
                <a:gd name="T17" fmla="*/ 11 h 12"/>
                <a:gd name="T18" fmla="*/ 8 w 11"/>
                <a:gd name="T19" fmla="*/ 12 h 12"/>
                <a:gd name="T20" fmla="*/ 1 w 11"/>
                <a:gd name="T21" fmla="*/ 12 h 12"/>
                <a:gd name="T22" fmla="*/ 0 w 11"/>
                <a:gd name="T23" fmla="*/ 11 h 12"/>
                <a:gd name="T24" fmla="*/ 0 w 11"/>
                <a:gd name="T25" fmla="*/ 1 h 12"/>
                <a:gd name="T26" fmla="*/ 1 w 11"/>
                <a:gd name="T27" fmla="*/ 0 h 12"/>
                <a:gd name="T28" fmla="*/ 8 w 11"/>
                <a:gd name="T29" fmla="*/ 0 h 12"/>
                <a:gd name="T30" fmla="*/ 9 w 11"/>
                <a:gd name="T31" fmla="*/ 1 h 12"/>
                <a:gd name="T32" fmla="*/ 9 w 11"/>
                <a:gd name="T33" fmla="*/ 2 h 12"/>
                <a:gd name="T34" fmla="*/ 3 w 11"/>
                <a:gd name="T35" fmla="*/ 2 h 12"/>
                <a:gd name="T36" fmla="*/ 3 w 11"/>
                <a:gd name="T3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2">
                  <a:moveTo>
                    <a:pt x="3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1" y="5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5"/>
                    <a:pt x="9" y="7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3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8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3" y="5"/>
                    <a:pt x="3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61"/>
            <p:cNvSpPr/>
            <p:nvPr/>
          </p:nvSpPr>
          <p:spPr bwMode="auto">
            <a:xfrm>
              <a:off x="6919464" y="5692853"/>
              <a:ext cx="50800" cy="14288"/>
            </a:xfrm>
            <a:custGeom>
              <a:avLst/>
              <a:gdLst>
                <a:gd name="T0" fmla="*/ 8 w 8"/>
                <a:gd name="T1" fmla="*/ 2 h 2"/>
                <a:gd name="T2" fmla="*/ 1 w 8"/>
                <a:gd name="T3" fmla="*/ 2 h 2"/>
                <a:gd name="T4" fmla="*/ 0 w 8"/>
                <a:gd name="T5" fmla="*/ 1 h 2"/>
                <a:gd name="T6" fmla="*/ 0 w 8"/>
                <a:gd name="T7" fmla="*/ 0 h 2"/>
                <a:gd name="T8" fmla="*/ 8 w 8"/>
                <a:gd name="T9" fmla="*/ 0 h 2"/>
                <a:gd name="T10" fmla="*/ 8 w 8"/>
                <a:gd name="T11" fmla="*/ 0 h 2"/>
                <a:gd name="T12" fmla="*/ 8 w 8"/>
                <a:gd name="T13" fmla="*/ 1 h 2"/>
                <a:gd name="T14" fmla="*/ 8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62"/>
            <p:cNvSpPr/>
            <p:nvPr/>
          </p:nvSpPr>
          <p:spPr bwMode="auto">
            <a:xfrm>
              <a:off x="6919464" y="5629353"/>
              <a:ext cx="50800" cy="12700"/>
            </a:xfrm>
            <a:custGeom>
              <a:avLst/>
              <a:gdLst>
                <a:gd name="T0" fmla="*/ 8 w 8"/>
                <a:gd name="T1" fmla="*/ 1 h 2"/>
                <a:gd name="T2" fmla="*/ 8 w 8"/>
                <a:gd name="T3" fmla="*/ 2 h 2"/>
                <a:gd name="T4" fmla="*/ 8 w 8"/>
                <a:gd name="T5" fmla="*/ 2 h 2"/>
                <a:gd name="T6" fmla="*/ 0 w 8"/>
                <a:gd name="T7" fmla="*/ 2 h 2"/>
                <a:gd name="T8" fmla="*/ 0 w 8"/>
                <a:gd name="T9" fmla="*/ 1 h 2"/>
                <a:gd name="T10" fmla="*/ 1 w 8"/>
                <a:gd name="T11" fmla="*/ 0 h 2"/>
                <a:gd name="T12" fmla="*/ 8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63"/>
            <p:cNvSpPr/>
            <p:nvPr/>
          </p:nvSpPr>
          <p:spPr bwMode="auto">
            <a:xfrm>
              <a:off x="6906764" y="5642053"/>
              <a:ext cx="50800" cy="50800"/>
            </a:xfrm>
            <a:custGeom>
              <a:avLst/>
              <a:gdLst>
                <a:gd name="T0" fmla="*/ 2 w 8"/>
                <a:gd name="T1" fmla="*/ 3 h 8"/>
                <a:gd name="T2" fmla="*/ 8 w 8"/>
                <a:gd name="T3" fmla="*/ 3 h 8"/>
                <a:gd name="T4" fmla="*/ 8 w 8"/>
                <a:gd name="T5" fmla="*/ 4 h 8"/>
                <a:gd name="T6" fmla="*/ 8 w 8"/>
                <a:gd name="T7" fmla="*/ 5 h 8"/>
                <a:gd name="T8" fmla="*/ 8 w 8"/>
                <a:gd name="T9" fmla="*/ 5 h 8"/>
                <a:gd name="T10" fmla="*/ 2 w 8"/>
                <a:gd name="T11" fmla="*/ 5 h 8"/>
                <a:gd name="T12" fmla="*/ 2 w 8"/>
                <a:gd name="T13" fmla="*/ 8 h 8"/>
                <a:gd name="T14" fmla="*/ 0 w 8"/>
                <a:gd name="T15" fmla="*/ 8 h 8"/>
                <a:gd name="T16" fmla="*/ 0 w 8"/>
                <a:gd name="T17" fmla="*/ 7 h 8"/>
                <a:gd name="T18" fmla="*/ 0 w 8"/>
                <a:gd name="T19" fmla="*/ 1 h 8"/>
                <a:gd name="T20" fmla="*/ 0 w 8"/>
                <a:gd name="T21" fmla="*/ 0 h 8"/>
                <a:gd name="T22" fmla="*/ 2 w 8"/>
                <a:gd name="T23" fmla="*/ 0 h 8"/>
                <a:gd name="T24" fmla="*/ 2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5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64"/>
            <p:cNvSpPr/>
            <p:nvPr/>
          </p:nvSpPr>
          <p:spPr bwMode="auto">
            <a:xfrm>
              <a:off x="6843264" y="5692853"/>
              <a:ext cx="50800" cy="14288"/>
            </a:xfrm>
            <a:custGeom>
              <a:avLst/>
              <a:gdLst>
                <a:gd name="T0" fmla="*/ 0 w 8"/>
                <a:gd name="T1" fmla="*/ 0 h 2"/>
                <a:gd name="T2" fmla="*/ 7 w 8"/>
                <a:gd name="T3" fmla="*/ 0 h 2"/>
                <a:gd name="T4" fmla="*/ 8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0 w 8"/>
                <a:gd name="T11" fmla="*/ 2 h 2"/>
                <a:gd name="T12" fmla="*/ 0 w 8"/>
                <a:gd name="T13" fmla="*/ 1 h 2"/>
                <a:gd name="T14" fmla="*/ 0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65"/>
            <p:cNvSpPr/>
            <p:nvPr/>
          </p:nvSpPr>
          <p:spPr bwMode="auto">
            <a:xfrm>
              <a:off x="6830564" y="5629353"/>
              <a:ext cx="12700" cy="63500"/>
            </a:xfrm>
            <a:custGeom>
              <a:avLst/>
              <a:gdLst>
                <a:gd name="T0" fmla="*/ 0 w 2"/>
                <a:gd name="T1" fmla="*/ 9 h 10"/>
                <a:gd name="T2" fmla="*/ 0 w 2"/>
                <a:gd name="T3" fmla="*/ 1 h 10"/>
                <a:gd name="T4" fmla="*/ 0 w 2"/>
                <a:gd name="T5" fmla="*/ 0 h 10"/>
                <a:gd name="T6" fmla="*/ 1 w 2"/>
                <a:gd name="T7" fmla="*/ 0 h 10"/>
                <a:gd name="T8" fmla="*/ 2 w 2"/>
                <a:gd name="T9" fmla="*/ 1 h 10"/>
                <a:gd name="T10" fmla="*/ 2 w 2"/>
                <a:gd name="T11" fmla="*/ 10 h 10"/>
                <a:gd name="T12" fmla="*/ 0 w 2"/>
                <a:gd name="T13" fmla="*/ 10 h 10"/>
                <a:gd name="T14" fmla="*/ 0 w 2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0">
                  <a:moveTo>
                    <a:pt x="0" y="9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66"/>
            <p:cNvSpPr/>
            <p:nvPr/>
          </p:nvSpPr>
          <p:spPr bwMode="auto">
            <a:xfrm>
              <a:off x="6798814" y="5642053"/>
              <a:ext cx="19050" cy="50800"/>
            </a:xfrm>
            <a:custGeom>
              <a:avLst/>
              <a:gdLst>
                <a:gd name="T0" fmla="*/ 0 w 3"/>
                <a:gd name="T1" fmla="*/ 0 h 8"/>
                <a:gd name="T2" fmla="*/ 2 w 3"/>
                <a:gd name="T3" fmla="*/ 0 h 8"/>
                <a:gd name="T4" fmla="*/ 3 w 3"/>
                <a:gd name="T5" fmla="*/ 1 h 8"/>
                <a:gd name="T6" fmla="*/ 3 w 3"/>
                <a:gd name="T7" fmla="*/ 7 h 8"/>
                <a:gd name="T8" fmla="*/ 2 w 3"/>
                <a:gd name="T9" fmla="*/ 8 h 8"/>
                <a:gd name="T10" fmla="*/ 0 w 3"/>
                <a:gd name="T11" fmla="*/ 8 h 8"/>
                <a:gd name="T12" fmla="*/ 0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67"/>
            <p:cNvSpPr/>
            <p:nvPr/>
          </p:nvSpPr>
          <p:spPr bwMode="auto">
            <a:xfrm>
              <a:off x="6759126" y="5692853"/>
              <a:ext cx="39688" cy="14288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1 h 2"/>
                <a:gd name="T4" fmla="*/ 6 w 6"/>
                <a:gd name="T5" fmla="*/ 2 h 2"/>
                <a:gd name="T6" fmla="*/ 1 w 6"/>
                <a:gd name="T7" fmla="*/ 2 h 2"/>
                <a:gd name="T8" fmla="*/ 0 w 6"/>
                <a:gd name="T9" fmla="*/ 1 h 2"/>
                <a:gd name="T10" fmla="*/ 0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68"/>
            <p:cNvSpPr/>
            <p:nvPr/>
          </p:nvSpPr>
          <p:spPr bwMode="auto">
            <a:xfrm>
              <a:off x="6759126" y="5629353"/>
              <a:ext cx="39688" cy="12700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1 h 2"/>
                <a:gd name="T4" fmla="*/ 1 w 6"/>
                <a:gd name="T5" fmla="*/ 0 h 2"/>
                <a:gd name="T6" fmla="*/ 6 w 6"/>
                <a:gd name="T7" fmla="*/ 0 h 2"/>
                <a:gd name="T8" fmla="*/ 6 w 6"/>
                <a:gd name="T9" fmla="*/ 1 h 2"/>
                <a:gd name="T10" fmla="*/ 6 w 6"/>
                <a:gd name="T11" fmla="*/ 2 h 2"/>
                <a:gd name="T12" fmla="*/ 0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69"/>
            <p:cNvSpPr/>
            <p:nvPr/>
          </p:nvSpPr>
          <p:spPr bwMode="auto">
            <a:xfrm>
              <a:off x="6746426" y="5642053"/>
              <a:ext cx="12700" cy="50800"/>
            </a:xfrm>
            <a:custGeom>
              <a:avLst/>
              <a:gdLst>
                <a:gd name="T0" fmla="*/ 0 w 2"/>
                <a:gd name="T1" fmla="*/ 7 h 8"/>
                <a:gd name="T2" fmla="*/ 0 w 2"/>
                <a:gd name="T3" fmla="*/ 1 h 8"/>
                <a:gd name="T4" fmla="*/ 1 w 2"/>
                <a:gd name="T5" fmla="*/ 0 h 8"/>
                <a:gd name="T6" fmla="*/ 2 w 2"/>
                <a:gd name="T7" fmla="*/ 0 h 8"/>
                <a:gd name="T8" fmla="*/ 2 w 2"/>
                <a:gd name="T9" fmla="*/ 8 h 8"/>
                <a:gd name="T10" fmla="*/ 1 w 2"/>
                <a:gd name="T11" fmla="*/ 8 h 8"/>
                <a:gd name="T12" fmla="*/ 0 w 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5"/>
                    <a:pt x="2" y="8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82"/>
            <p:cNvSpPr/>
            <p:nvPr/>
          </p:nvSpPr>
          <p:spPr bwMode="auto">
            <a:xfrm>
              <a:off x="8260901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83"/>
            <p:cNvSpPr/>
            <p:nvPr/>
          </p:nvSpPr>
          <p:spPr bwMode="auto">
            <a:xfrm>
              <a:off x="8395839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84"/>
            <p:cNvSpPr/>
            <p:nvPr/>
          </p:nvSpPr>
          <p:spPr bwMode="auto">
            <a:xfrm>
              <a:off x="8260901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85"/>
            <p:cNvSpPr/>
            <p:nvPr/>
          </p:nvSpPr>
          <p:spPr bwMode="auto">
            <a:xfrm>
              <a:off x="8184701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86"/>
            <p:cNvSpPr/>
            <p:nvPr/>
          </p:nvSpPr>
          <p:spPr bwMode="auto">
            <a:xfrm>
              <a:off x="9595989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87"/>
            <p:cNvSpPr/>
            <p:nvPr/>
          </p:nvSpPr>
          <p:spPr bwMode="auto">
            <a:xfrm>
              <a:off x="9661076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88"/>
            <p:cNvSpPr/>
            <p:nvPr/>
          </p:nvSpPr>
          <p:spPr bwMode="auto">
            <a:xfrm>
              <a:off x="9526139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89"/>
            <p:cNvSpPr/>
            <p:nvPr/>
          </p:nvSpPr>
          <p:spPr bwMode="auto">
            <a:xfrm>
              <a:off x="9595989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90"/>
            <p:cNvSpPr/>
            <p:nvPr/>
          </p:nvSpPr>
          <p:spPr bwMode="auto">
            <a:xfrm>
              <a:off x="9929364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91"/>
            <p:cNvSpPr/>
            <p:nvPr/>
          </p:nvSpPr>
          <p:spPr bwMode="auto">
            <a:xfrm>
              <a:off x="9864276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92"/>
            <p:cNvSpPr/>
            <p:nvPr/>
          </p:nvSpPr>
          <p:spPr bwMode="auto">
            <a:xfrm>
              <a:off x="9730926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93"/>
            <p:cNvSpPr/>
            <p:nvPr/>
          </p:nvSpPr>
          <p:spPr bwMode="auto">
            <a:xfrm>
              <a:off x="11116814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94"/>
            <p:cNvSpPr/>
            <p:nvPr/>
          </p:nvSpPr>
          <p:spPr bwMode="auto">
            <a:xfrm>
              <a:off x="11053314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95"/>
            <p:cNvSpPr/>
            <p:nvPr/>
          </p:nvSpPr>
          <p:spPr bwMode="auto">
            <a:xfrm>
              <a:off x="11186664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96"/>
            <p:cNvSpPr/>
            <p:nvPr/>
          </p:nvSpPr>
          <p:spPr bwMode="auto">
            <a:xfrm>
              <a:off x="11116814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97"/>
            <p:cNvSpPr/>
            <p:nvPr/>
          </p:nvSpPr>
          <p:spPr bwMode="auto">
            <a:xfrm>
              <a:off x="11321601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98"/>
            <p:cNvSpPr/>
            <p:nvPr/>
          </p:nvSpPr>
          <p:spPr bwMode="auto">
            <a:xfrm>
              <a:off x="11385101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99"/>
            <p:cNvSpPr/>
            <p:nvPr/>
          </p:nvSpPr>
          <p:spPr bwMode="auto">
            <a:xfrm>
              <a:off x="11448601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01"/>
            <p:cNvSpPr/>
            <p:nvPr/>
          </p:nvSpPr>
          <p:spPr bwMode="auto">
            <a:xfrm>
              <a:off x="9667426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2"/>
            <p:cNvSpPr/>
            <p:nvPr/>
          </p:nvSpPr>
          <p:spPr bwMode="auto">
            <a:xfrm>
              <a:off x="9756326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03"/>
            <p:cNvSpPr/>
            <p:nvPr/>
          </p:nvSpPr>
          <p:spPr bwMode="auto">
            <a:xfrm>
              <a:off x="9686476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04"/>
            <p:cNvSpPr/>
            <p:nvPr/>
          </p:nvSpPr>
          <p:spPr bwMode="auto">
            <a:xfrm>
              <a:off x="9608689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05"/>
            <p:cNvSpPr/>
            <p:nvPr/>
          </p:nvSpPr>
          <p:spPr bwMode="auto">
            <a:xfrm>
              <a:off x="9519789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06"/>
            <p:cNvSpPr/>
            <p:nvPr/>
          </p:nvSpPr>
          <p:spPr bwMode="auto">
            <a:xfrm>
              <a:off x="9564239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07"/>
            <p:cNvSpPr/>
            <p:nvPr/>
          </p:nvSpPr>
          <p:spPr bwMode="auto">
            <a:xfrm>
              <a:off x="9545189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08"/>
            <p:cNvSpPr/>
            <p:nvPr/>
          </p:nvSpPr>
          <p:spPr bwMode="auto">
            <a:xfrm>
              <a:off x="9608689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09"/>
            <p:cNvSpPr/>
            <p:nvPr/>
          </p:nvSpPr>
          <p:spPr bwMode="auto">
            <a:xfrm>
              <a:off x="9608689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10"/>
            <p:cNvSpPr/>
            <p:nvPr/>
          </p:nvSpPr>
          <p:spPr bwMode="auto">
            <a:xfrm>
              <a:off x="9743626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11"/>
            <p:cNvSpPr/>
            <p:nvPr/>
          </p:nvSpPr>
          <p:spPr bwMode="auto">
            <a:xfrm>
              <a:off x="9608689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12"/>
            <p:cNvSpPr/>
            <p:nvPr/>
          </p:nvSpPr>
          <p:spPr bwMode="auto">
            <a:xfrm>
              <a:off x="9807126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13"/>
            <p:cNvSpPr/>
            <p:nvPr/>
          </p:nvSpPr>
          <p:spPr bwMode="auto">
            <a:xfrm>
              <a:off x="9870626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14"/>
            <p:cNvSpPr/>
            <p:nvPr/>
          </p:nvSpPr>
          <p:spPr bwMode="auto">
            <a:xfrm>
              <a:off x="8083101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15"/>
            <p:cNvSpPr/>
            <p:nvPr/>
          </p:nvSpPr>
          <p:spPr bwMode="auto">
            <a:xfrm>
              <a:off x="8414889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16"/>
            <p:cNvSpPr/>
            <p:nvPr/>
          </p:nvSpPr>
          <p:spPr bwMode="auto">
            <a:xfrm>
              <a:off x="8414889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17"/>
            <p:cNvSpPr/>
            <p:nvPr/>
          </p:nvSpPr>
          <p:spPr bwMode="auto">
            <a:xfrm>
              <a:off x="8083101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18"/>
            <p:cNvSpPr/>
            <p:nvPr/>
          </p:nvSpPr>
          <p:spPr bwMode="auto">
            <a:xfrm>
              <a:off x="8083101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19"/>
            <p:cNvSpPr/>
            <p:nvPr/>
          </p:nvSpPr>
          <p:spPr bwMode="auto">
            <a:xfrm>
              <a:off x="6727376" y="3389391"/>
              <a:ext cx="65088" cy="63500"/>
            </a:xfrm>
            <a:custGeom>
              <a:avLst/>
              <a:gdLst>
                <a:gd name="T0" fmla="*/ 6 w 10"/>
                <a:gd name="T1" fmla="*/ 0 h 10"/>
                <a:gd name="T2" fmla="*/ 10 w 10"/>
                <a:gd name="T3" fmla="*/ 3 h 10"/>
                <a:gd name="T4" fmla="*/ 10 w 10"/>
                <a:gd name="T5" fmla="*/ 10 h 10"/>
                <a:gd name="T6" fmla="*/ 3 w 10"/>
                <a:gd name="T7" fmla="*/ 10 h 10"/>
                <a:gd name="T8" fmla="*/ 0 w 10"/>
                <a:gd name="T9" fmla="*/ 7 h 10"/>
                <a:gd name="T10" fmla="*/ 0 w 10"/>
                <a:gd name="T11" fmla="*/ 0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20"/>
            <p:cNvSpPr/>
            <p:nvPr/>
          </p:nvSpPr>
          <p:spPr bwMode="auto">
            <a:xfrm>
              <a:off x="6982964" y="3389391"/>
              <a:ext cx="65088" cy="6350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4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21"/>
            <p:cNvSpPr/>
            <p:nvPr/>
          </p:nvSpPr>
          <p:spPr bwMode="auto">
            <a:xfrm>
              <a:off x="6792464" y="306395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0 w 30"/>
                <a:gd name="T3" fmla="*/ 3 h 10"/>
                <a:gd name="T4" fmla="*/ 30 w 30"/>
                <a:gd name="T5" fmla="*/ 10 h 10"/>
                <a:gd name="T6" fmla="*/ 0 w 30"/>
                <a:gd name="T7" fmla="*/ 10 h 10"/>
                <a:gd name="T8" fmla="*/ 0 w 30"/>
                <a:gd name="T9" fmla="*/ 3 h 10"/>
                <a:gd name="T10" fmla="*/ 3 w 30"/>
                <a:gd name="T11" fmla="*/ 0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29" y="0"/>
                    <a:pt x="30" y="1"/>
                    <a:pt x="30" y="3"/>
                  </a:cubicBezTo>
                  <a:cubicBezTo>
                    <a:pt x="30" y="6"/>
                    <a:pt x="30" y="8"/>
                    <a:pt x="30" y="10"/>
                  </a:cubicBezTo>
                  <a:cubicBezTo>
                    <a:pt x="20" y="10"/>
                    <a:pt x="10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22"/>
            <p:cNvSpPr/>
            <p:nvPr/>
          </p:nvSpPr>
          <p:spPr bwMode="auto">
            <a:xfrm>
              <a:off x="6727376" y="3127453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6 w 10"/>
                <a:gd name="T3" fmla="*/ 10 h 10"/>
                <a:gd name="T4" fmla="*/ 0 w 10"/>
                <a:gd name="T5" fmla="*/ 10 h 10"/>
                <a:gd name="T6" fmla="*/ 0 w 10"/>
                <a:gd name="T7" fmla="*/ 4 h 10"/>
                <a:gd name="T8" fmla="*/ 3 w 10"/>
                <a:gd name="T9" fmla="*/ 0 h 10"/>
                <a:gd name="T10" fmla="*/ 10 w 10"/>
                <a:gd name="T11" fmla="*/ 0 h 10"/>
                <a:gd name="T12" fmla="*/ 10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23"/>
            <p:cNvSpPr/>
            <p:nvPr/>
          </p:nvSpPr>
          <p:spPr bwMode="auto">
            <a:xfrm>
              <a:off x="6982964" y="3127453"/>
              <a:ext cx="65088" cy="63500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7 w 10"/>
                <a:gd name="T7" fmla="*/ 0 h 10"/>
                <a:gd name="T8" fmla="*/ 10 w 10"/>
                <a:gd name="T9" fmla="*/ 4 h 10"/>
                <a:gd name="T10" fmla="*/ 10 w 10"/>
                <a:gd name="T11" fmla="*/ 10 h 10"/>
                <a:gd name="T12" fmla="*/ 4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24"/>
            <p:cNvSpPr/>
            <p:nvPr/>
          </p:nvSpPr>
          <p:spPr bwMode="auto">
            <a:xfrm>
              <a:off x="6792464" y="3256041"/>
              <a:ext cx="63500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3 w 10"/>
                <a:gd name="T9" fmla="*/ 11 h 11"/>
                <a:gd name="T10" fmla="*/ 0 w 10"/>
                <a:gd name="T11" fmla="*/ 7 h 11"/>
                <a:gd name="T12" fmla="*/ 0 w 1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4"/>
                    <a:pt x="10" y="7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25"/>
            <p:cNvSpPr/>
            <p:nvPr/>
          </p:nvSpPr>
          <p:spPr bwMode="auto">
            <a:xfrm>
              <a:off x="6855964" y="3325891"/>
              <a:ext cx="63500" cy="63500"/>
            </a:xfrm>
            <a:custGeom>
              <a:avLst/>
              <a:gdLst>
                <a:gd name="T0" fmla="*/ 0 w 10"/>
                <a:gd name="T1" fmla="*/ 6 h 10"/>
                <a:gd name="T2" fmla="*/ 3 w 10"/>
                <a:gd name="T3" fmla="*/ 10 h 10"/>
                <a:gd name="T4" fmla="*/ 7 w 10"/>
                <a:gd name="T5" fmla="*/ 10 h 10"/>
                <a:gd name="T6" fmla="*/ 10 w 10"/>
                <a:gd name="T7" fmla="*/ 6 h 10"/>
                <a:gd name="T8" fmla="*/ 10 w 10"/>
                <a:gd name="T9" fmla="*/ 0 h 10"/>
                <a:gd name="T10" fmla="*/ 0 w 10"/>
                <a:gd name="T11" fmla="*/ 0 h 10"/>
                <a:gd name="T12" fmla="*/ 0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6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26"/>
            <p:cNvSpPr/>
            <p:nvPr/>
          </p:nvSpPr>
          <p:spPr bwMode="auto">
            <a:xfrm>
              <a:off x="6919464" y="3256041"/>
              <a:ext cx="63500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0 w 10"/>
                <a:gd name="T5" fmla="*/ 11 h 11"/>
                <a:gd name="T6" fmla="*/ 0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5" y="11"/>
                    <a:pt x="2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27"/>
            <p:cNvSpPr/>
            <p:nvPr/>
          </p:nvSpPr>
          <p:spPr bwMode="auto">
            <a:xfrm>
              <a:off x="6855964" y="3190953"/>
              <a:ext cx="63500" cy="65088"/>
            </a:xfrm>
            <a:custGeom>
              <a:avLst/>
              <a:gdLst>
                <a:gd name="T0" fmla="*/ 7 w 10"/>
                <a:gd name="T1" fmla="*/ 0 h 10"/>
                <a:gd name="T2" fmla="*/ 10 w 10"/>
                <a:gd name="T3" fmla="*/ 4 h 10"/>
                <a:gd name="T4" fmla="*/ 10 w 10"/>
                <a:gd name="T5" fmla="*/ 10 h 10"/>
                <a:gd name="T6" fmla="*/ 0 w 10"/>
                <a:gd name="T7" fmla="*/ 10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7" y="10"/>
                    <a:pt x="3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28"/>
            <p:cNvSpPr/>
            <p:nvPr/>
          </p:nvSpPr>
          <p:spPr bwMode="auto">
            <a:xfrm>
              <a:off x="6663876" y="3190953"/>
              <a:ext cx="63500" cy="198438"/>
            </a:xfrm>
            <a:custGeom>
              <a:avLst/>
              <a:gdLst>
                <a:gd name="T0" fmla="*/ 0 w 10"/>
                <a:gd name="T1" fmla="*/ 4 h 31"/>
                <a:gd name="T2" fmla="*/ 3 w 10"/>
                <a:gd name="T3" fmla="*/ 0 h 31"/>
                <a:gd name="T4" fmla="*/ 10 w 10"/>
                <a:gd name="T5" fmla="*/ 0 h 31"/>
                <a:gd name="T6" fmla="*/ 10 w 10"/>
                <a:gd name="T7" fmla="*/ 31 h 31"/>
                <a:gd name="T8" fmla="*/ 3 w 10"/>
                <a:gd name="T9" fmla="*/ 31 h 31"/>
                <a:gd name="T10" fmla="*/ 0 w 10"/>
                <a:gd name="T11" fmla="*/ 27 h 31"/>
                <a:gd name="T12" fmla="*/ 0 w 10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10"/>
                    <a:pt x="10" y="21"/>
                    <a:pt x="10" y="31"/>
                  </a:cubicBezTo>
                  <a:cubicBezTo>
                    <a:pt x="7" y="31"/>
                    <a:pt x="5" y="31"/>
                    <a:pt x="3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9"/>
                    <a:pt x="0" y="1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29"/>
            <p:cNvSpPr/>
            <p:nvPr/>
          </p:nvSpPr>
          <p:spPr bwMode="auto">
            <a:xfrm>
              <a:off x="6792464" y="3452891"/>
              <a:ext cx="190500" cy="63500"/>
            </a:xfrm>
            <a:custGeom>
              <a:avLst/>
              <a:gdLst>
                <a:gd name="T0" fmla="*/ 0 w 30"/>
                <a:gd name="T1" fmla="*/ 7 h 10"/>
                <a:gd name="T2" fmla="*/ 3 w 30"/>
                <a:gd name="T3" fmla="*/ 10 h 10"/>
                <a:gd name="T4" fmla="*/ 27 w 30"/>
                <a:gd name="T5" fmla="*/ 10 h 10"/>
                <a:gd name="T6" fmla="*/ 30 w 30"/>
                <a:gd name="T7" fmla="*/ 7 h 10"/>
                <a:gd name="T8" fmla="*/ 30 w 30"/>
                <a:gd name="T9" fmla="*/ 0 h 10"/>
                <a:gd name="T10" fmla="*/ 0 w 30"/>
                <a:gd name="T11" fmla="*/ 0 h 10"/>
                <a:gd name="T12" fmla="*/ 0 w 3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0" y="7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11" y="10"/>
                    <a:pt x="19" y="10"/>
                    <a:pt x="27" y="10"/>
                  </a:cubicBezTo>
                  <a:cubicBezTo>
                    <a:pt x="29" y="10"/>
                    <a:pt x="30" y="9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30"/>
            <p:cNvSpPr/>
            <p:nvPr/>
          </p:nvSpPr>
          <p:spPr bwMode="auto">
            <a:xfrm>
              <a:off x="7048051" y="3190953"/>
              <a:ext cx="69850" cy="198438"/>
            </a:xfrm>
            <a:custGeom>
              <a:avLst/>
              <a:gdLst>
                <a:gd name="T0" fmla="*/ 11 w 11"/>
                <a:gd name="T1" fmla="*/ 27 h 31"/>
                <a:gd name="T2" fmla="*/ 7 w 11"/>
                <a:gd name="T3" fmla="*/ 31 h 31"/>
                <a:gd name="T4" fmla="*/ 0 w 11"/>
                <a:gd name="T5" fmla="*/ 31 h 31"/>
                <a:gd name="T6" fmla="*/ 0 w 11"/>
                <a:gd name="T7" fmla="*/ 0 h 31"/>
                <a:gd name="T8" fmla="*/ 7 w 11"/>
                <a:gd name="T9" fmla="*/ 0 h 31"/>
                <a:gd name="T10" fmla="*/ 11 w 11"/>
                <a:gd name="T11" fmla="*/ 4 h 31"/>
                <a:gd name="T12" fmla="*/ 11 w 11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27"/>
                  </a:moveTo>
                  <a:cubicBezTo>
                    <a:pt x="11" y="30"/>
                    <a:pt x="10" y="31"/>
                    <a:pt x="7" y="31"/>
                  </a:cubicBezTo>
                  <a:cubicBezTo>
                    <a:pt x="5" y="31"/>
                    <a:pt x="3" y="31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1" y="12"/>
                    <a:pt x="11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42"/>
            <p:cNvSpPr>
              <a:spLocks noEditPoints="1"/>
            </p:cNvSpPr>
            <p:nvPr/>
          </p:nvSpPr>
          <p:spPr bwMode="auto">
            <a:xfrm>
              <a:off x="11129514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87" name="组合 186"/>
            <p:cNvGrpSpPr/>
            <p:nvPr userDrawn="1"/>
          </p:nvGrpSpPr>
          <p:grpSpPr>
            <a:xfrm>
              <a:off x="2242347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192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746922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89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36525" y="5680630"/>
            <a:ext cx="4972050" cy="676275"/>
          </a:xfrm>
        </p:spPr>
        <p:txBody>
          <a:bodyPr lIns="91440" anchor="ctr"/>
          <a:lstStyle>
            <a:lvl1pPr marL="0" indent="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1946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25413" y="4313792"/>
            <a:ext cx="4876800" cy="1114425"/>
          </a:xfrm>
        </p:spPr>
        <p:txBody>
          <a:bodyPr lIns="91440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2600" y="0"/>
            <a:ext cx="4791400" cy="1666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50987" y="6540526"/>
            <a:ext cx="817626" cy="284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33646" cy="4268337"/>
          </a:xfrm>
        </p:spPr>
        <p:txBody>
          <a:bodyPr/>
          <a:lstStyle>
            <a:lvl1pPr marL="2286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C1246F81-67C2-469E-BD26-4A9FCD53441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lnSpc>
                <a:spcPct val="98000"/>
              </a:lnSpc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2017/4/25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1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3810000" cy="4525963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48476" y="1600200"/>
            <a:ext cx="3852612" cy="4525963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33646" cy="4268337"/>
          </a:xfrm>
        </p:spPr>
        <p:txBody>
          <a:bodyPr/>
          <a:lstStyle>
            <a:lvl1pPr marL="2286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lnSpc>
                <a:spcPct val="98000"/>
              </a:lnSpc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Ne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4" name="Group 8"/>
          <p:cNvGrpSpPr/>
          <p:nvPr/>
        </p:nvGrpSpPr>
        <p:grpSpPr bwMode="auto">
          <a:xfrm>
            <a:off x="0" y="0"/>
            <a:ext cx="9144000" cy="200025"/>
            <a:chOff x="0" y="-1"/>
            <a:chExt cx="9144000" cy="200025"/>
          </a:xfrm>
        </p:grpSpPr>
        <p:sp>
          <p:nvSpPr>
            <p:cNvPr id="6" name="Rectangle 5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>
                <a:solidFill>
                  <a:srgbClr val="000000"/>
                </a:solidFill>
              </a:endParaRPr>
            </a:p>
          </p:txBody>
        </p:sp>
        <p:pic>
          <p:nvPicPr>
            <p:cNvPr id="7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50"/>
            <a:ext cx="7924800" cy="9874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 hasCustomPrompt="1"/>
          </p:nvPr>
        </p:nvSpPr>
        <p:spPr>
          <a:xfrm>
            <a:off x="609600" y="1389063"/>
            <a:ext cx="7924800" cy="4495800"/>
          </a:xfrm>
        </p:spPr>
        <p:txBody>
          <a:bodyPr/>
          <a:lstStyle/>
          <a:p>
            <a:r>
              <a:rPr lang="zh-CN" altLang="en-US"/>
              <a:t>单击图标添加图表</a:t>
            </a:r>
            <a:endParaRPr lang="en-US"/>
          </a:p>
        </p:txBody>
      </p:sp>
      <p:sp>
        <p:nvSpPr>
          <p:cNvPr id="6" name="矩形 5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4876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572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196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57200" y="6477000"/>
            <a:ext cx="838200" cy="247650"/>
          </a:xfrm>
        </p:spPr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ew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en-US" sz="1800" dirty="0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9" name="Rectangle 8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sz="1800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pic>
          <p:nvPicPr>
            <p:cNvPr id="7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7772400" cy="42683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矩形 9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2017/4/25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2965865"/>
            <a:ext cx="9144000" cy="14025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4"/>
          <p:cNvSpPr>
            <a:spLocks noChangeArrowheads="1"/>
          </p:cNvSpPr>
          <p:nvPr userDrawn="1"/>
        </p:nvSpPr>
        <p:spPr bwMode="auto">
          <a:xfrm>
            <a:off x="6312015" y="6317825"/>
            <a:ext cx="2855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©</a:t>
            </a:r>
            <a:r>
              <a:rPr lang="zh-CN" altLang="en-US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上海慕客信信息科技有限公司</a:t>
            </a:r>
            <a:endParaRPr lang="zh-CN" altLang="en-US" sz="1500" b="1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139700"/>
            <a:ext cx="2133599" cy="5470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-461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TextBox 3"/>
          <p:cNvSpPr>
            <a:spLocks noChangeArrowheads="1"/>
          </p:cNvSpPr>
          <p:nvPr userDrawn="1"/>
        </p:nvSpPr>
        <p:spPr bwMode="auto">
          <a:xfrm>
            <a:off x="3605155" y="2932536"/>
            <a:ext cx="15696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rPr>
              <a:t>THANKS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36525" y="5680630"/>
            <a:ext cx="4972050" cy="676275"/>
          </a:xfrm>
        </p:spPr>
        <p:txBody>
          <a:bodyPr lIns="91440" anchor="ctr"/>
          <a:lstStyle>
            <a:lvl1pPr marL="0" indent="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1946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25413" y="4313792"/>
            <a:ext cx="4876800" cy="1114425"/>
          </a:xfrm>
        </p:spPr>
        <p:txBody>
          <a:bodyPr lIns="91440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50987" y="6540526"/>
            <a:ext cx="817626" cy="284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33646" cy="4268337"/>
          </a:xfrm>
        </p:spPr>
        <p:txBody>
          <a:bodyPr/>
          <a:lstStyle>
            <a:lvl1pPr marL="2286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‹#›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lnSpc>
                <a:spcPct val="98000"/>
              </a:lnSpc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1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‹#›</a:t>
            </a:r>
          </a:p>
        </p:txBody>
      </p:sp>
    </p:spTree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3810000" cy="4525963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48476" y="1600200"/>
            <a:ext cx="3852612" cy="4525963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‹#›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2017/4/25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‹#›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e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4" name="Group 8"/>
          <p:cNvGrpSpPr/>
          <p:nvPr userDrawn="1"/>
        </p:nvGrpSpPr>
        <p:grpSpPr bwMode="auto">
          <a:xfrm>
            <a:off x="0" y="0"/>
            <a:ext cx="9144000" cy="200025"/>
            <a:chOff x="0" y="-1"/>
            <a:chExt cx="9144000" cy="200025"/>
          </a:xfrm>
        </p:grpSpPr>
        <p:sp>
          <p:nvSpPr>
            <p:cNvPr id="6" name="Rectangle 5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>
                <a:solidFill>
                  <a:srgbClr val="000000"/>
                </a:solidFill>
              </a:endParaRPr>
            </a:p>
          </p:txBody>
        </p:sp>
        <p:pic>
          <p:nvPicPr>
            <p:cNvPr id="7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/>
              <a:t>Page ‹#›</a:t>
            </a:r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CA8"/>
                </a:solidFill>
              </a:rPr>
              <a:t>Page ‹#›</a:t>
            </a:r>
            <a:endParaRPr lang="en-US" dirty="0">
              <a:solidFill>
                <a:srgbClr val="008CA8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50"/>
            <a:ext cx="7924800" cy="9874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Page ‹#›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4876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572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196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57200" y="6477000"/>
            <a:ext cx="838200" cy="2476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Page ‹#›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en-US" sz="1800" dirty="0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2" name="Group 7"/>
          <p:cNvGrpSpPr/>
          <p:nvPr userDrawn="1"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9" name="Rectangle 8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sz="1800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pic>
          <p:nvPicPr>
            <p:cNvPr id="7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7772400" cy="42683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‹#›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C1246F81-67C2-469E-BD26-4A9FCD53441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2017/4/25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2017/4/25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2017/4/25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2017/4/25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2017/4/25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2017/4/25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2017/4/25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2017/4/25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2017/4/25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2017/4/25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2965865"/>
            <a:ext cx="9144000" cy="14025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4"/>
          <p:cNvSpPr>
            <a:spLocks noChangeArrowheads="1"/>
          </p:cNvSpPr>
          <p:nvPr/>
        </p:nvSpPr>
        <p:spPr bwMode="auto">
          <a:xfrm>
            <a:off x="6312015" y="6317825"/>
            <a:ext cx="2855269" cy="3231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©</a:t>
            </a:r>
            <a:r>
              <a:rPr lang="zh-CN" altLang="en-US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上海慕客信信息科技有限公司</a:t>
            </a:r>
            <a:endParaRPr lang="zh-CN" altLang="en-US" sz="1500" b="1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139700"/>
            <a:ext cx="2133599" cy="547077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28650" y="30039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224458" y="2918183"/>
            <a:ext cx="1723549" cy="958617"/>
            <a:chOff x="1094674" y="2913260"/>
            <a:chExt cx="2298064" cy="1278156"/>
          </a:xfrm>
        </p:grpSpPr>
        <p:grpSp>
          <p:nvGrpSpPr>
            <p:cNvPr id="6" name="组合 5"/>
            <p:cNvGrpSpPr/>
            <p:nvPr/>
          </p:nvGrpSpPr>
          <p:grpSpPr>
            <a:xfrm>
              <a:off x="1094674" y="2913260"/>
              <a:ext cx="2298064" cy="1278156"/>
              <a:chOff x="971303" y="3640301"/>
              <a:chExt cx="2298064" cy="127815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21340" y="4426014"/>
                <a:ext cx="217218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71303" y="3640301"/>
                <a:ext cx="22980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圆角矩形 14"/>
          <p:cNvSpPr/>
          <p:nvPr/>
        </p:nvSpPr>
        <p:spPr>
          <a:xfrm>
            <a:off x="4219999" y="3105790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F6AE1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02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5" name="圆角矩形 17"/>
          <p:cNvSpPr/>
          <p:nvPr/>
        </p:nvSpPr>
        <p:spPr>
          <a:xfrm>
            <a:off x="4219999" y="4041420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22BC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03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8" name="圆角矩形 35"/>
          <p:cNvSpPr/>
          <p:nvPr/>
        </p:nvSpPr>
        <p:spPr>
          <a:xfrm>
            <a:off x="4220001" y="2170160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2390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01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78442" y="2200688"/>
            <a:ext cx="2707141" cy="5050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172375" y="3105790"/>
            <a:ext cx="2707141" cy="5050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172374" y="4052870"/>
            <a:ext cx="2707141" cy="5050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2017/4/25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grpSp>
        <p:nvGrpSpPr>
          <p:cNvPr id="6" name="组合 28"/>
          <p:cNvGrpSpPr/>
          <p:nvPr/>
        </p:nvGrpSpPr>
        <p:grpSpPr>
          <a:xfrm>
            <a:off x="1224458" y="2918183"/>
            <a:ext cx="1723549" cy="958617"/>
            <a:chOff x="1094674" y="2913260"/>
            <a:chExt cx="2298064" cy="1278156"/>
          </a:xfrm>
        </p:grpSpPr>
        <p:grpSp>
          <p:nvGrpSpPr>
            <p:cNvPr id="7" name="组合 29"/>
            <p:cNvGrpSpPr/>
            <p:nvPr/>
          </p:nvGrpSpPr>
          <p:grpSpPr>
            <a:xfrm>
              <a:off x="1094674" y="2913260"/>
              <a:ext cx="2298064" cy="1278156"/>
              <a:chOff x="971303" y="3640301"/>
              <a:chExt cx="2298064" cy="1278156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1021340" y="4426014"/>
                <a:ext cx="217218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971303" y="3640301"/>
                <a:ext cx="22980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</a:p>
            </p:txBody>
          </p:sp>
        </p:grpSp>
        <p:cxnSp>
          <p:nvCxnSpPr>
            <p:cNvPr id="8" name="直接连接符 7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圆角矩形 35"/>
          <p:cNvSpPr/>
          <p:nvPr/>
        </p:nvSpPr>
        <p:spPr>
          <a:xfrm>
            <a:off x="4205713" y="3041697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2390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01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45780" y="3074346"/>
            <a:ext cx="3379762" cy="51811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/>
              <a:t>编辑母版文本样式</a:t>
            </a:r>
          </a:p>
        </p:txBody>
      </p:sp>
    </p:spTree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红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grpSp>
        <p:nvGrpSpPr>
          <p:cNvPr id="4" name="组合 28"/>
          <p:cNvGrpSpPr/>
          <p:nvPr/>
        </p:nvGrpSpPr>
        <p:grpSpPr>
          <a:xfrm>
            <a:off x="1224458" y="2918183"/>
            <a:ext cx="1723549" cy="958617"/>
            <a:chOff x="1094674" y="2913260"/>
            <a:chExt cx="2298064" cy="1278156"/>
          </a:xfrm>
        </p:grpSpPr>
        <p:grpSp>
          <p:nvGrpSpPr>
            <p:cNvPr id="5" name="组合 29"/>
            <p:cNvGrpSpPr/>
            <p:nvPr/>
          </p:nvGrpSpPr>
          <p:grpSpPr>
            <a:xfrm>
              <a:off x="1094674" y="2913260"/>
              <a:ext cx="2298064" cy="1278156"/>
              <a:chOff x="971303" y="3640301"/>
              <a:chExt cx="2298064" cy="127815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21340" y="4426014"/>
                <a:ext cx="217218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71303" y="3640301"/>
                <a:ext cx="22980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圆角矩形 35"/>
          <p:cNvSpPr/>
          <p:nvPr/>
        </p:nvSpPr>
        <p:spPr>
          <a:xfrm>
            <a:off x="4205713" y="3041697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EF48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02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45780" y="3074346"/>
            <a:ext cx="3379762" cy="51811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/>
              <a:t>编辑母版文本样式</a:t>
            </a:r>
          </a:p>
        </p:txBody>
      </p:sp>
    </p:spTree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grpSp>
        <p:nvGrpSpPr>
          <p:cNvPr id="4" name="组合 28"/>
          <p:cNvGrpSpPr/>
          <p:nvPr/>
        </p:nvGrpSpPr>
        <p:grpSpPr>
          <a:xfrm>
            <a:off x="1224458" y="2918183"/>
            <a:ext cx="1723549" cy="958617"/>
            <a:chOff x="1094674" y="2913260"/>
            <a:chExt cx="2298064" cy="1278156"/>
          </a:xfrm>
        </p:grpSpPr>
        <p:grpSp>
          <p:nvGrpSpPr>
            <p:cNvPr id="6" name="组合 29"/>
            <p:cNvGrpSpPr/>
            <p:nvPr/>
          </p:nvGrpSpPr>
          <p:grpSpPr>
            <a:xfrm>
              <a:off x="1094674" y="2913260"/>
              <a:ext cx="2298064" cy="1278156"/>
              <a:chOff x="971303" y="3640301"/>
              <a:chExt cx="2298064" cy="127815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21340" y="4426014"/>
                <a:ext cx="217218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71303" y="3640301"/>
                <a:ext cx="22980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圆角矩形 35"/>
          <p:cNvSpPr/>
          <p:nvPr/>
        </p:nvSpPr>
        <p:spPr>
          <a:xfrm>
            <a:off x="4205713" y="3041697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22BC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03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45780" y="3074346"/>
            <a:ext cx="3379762" cy="51811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/>
              <a:t>编辑母版文本样式</a:t>
            </a:r>
          </a:p>
        </p:txBody>
      </p:sp>
    </p:spTree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8014" y="1"/>
            <a:ext cx="9152014" cy="137159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pPr/>
              <a:t>‹#›</a:t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8014" y="1"/>
            <a:ext cx="9152014" cy="137159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pPr/>
              <a:t>‹#›</a:t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8014" y="1"/>
            <a:ext cx="9152014" cy="137159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pPr/>
              <a:t>‹#›</a:t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0" y="2965865"/>
            <a:ext cx="9144000" cy="14025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4"/>
          <p:cNvSpPr>
            <a:spLocks noChangeArrowheads="1"/>
          </p:cNvSpPr>
          <p:nvPr userDrawn="1"/>
        </p:nvSpPr>
        <p:spPr bwMode="auto">
          <a:xfrm>
            <a:off x="6312015" y="6317825"/>
            <a:ext cx="2855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©</a:t>
            </a:r>
            <a:r>
              <a:rPr lang="zh-CN" altLang="en-US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上海慕客信信息科技有限公司</a:t>
            </a:r>
            <a:endParaRPr lang="zh-CN" altLang="en-US" sz="1500" b="1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139700"/>
            <a:ext cx="2133599" cy="54707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pPr/>
              <a:t>‹#›</a:t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pPr/>
              <a:t>‹#›</a:t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pPr/>
              <a:t>‹#›</a:t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2017/4/25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605155" y="1823859"/>
            <a:ext cx="1569660" cy="1774574"/>
            <a:chOff x="3605155" y="1823859"/>
            <a:chExt cx="1569660" cy="1774574"/>
          </a:xfrm>
        </p:grpSpPr>
        <p:sp>
          <p:nvSpPr>
            <p:cNvPr id="9" name="TextBox 3"/>
            <p:cNvSpPr>
              <a:spLocks noChangeArrowheads="1"/>
            </p:cNvSpPr>
            <p:nvPr userDrawn="1"/>
          </p:nvSpPr>
          <p:spPr bwMode="auto">
            <a:xfrm>
              <a:off x="3605155" y="3044435"/>
              <a:ext cx="1569660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3000" dirty="0">
                  <a:solidFill>
                    <a:srgbClr val="000000"/>
                  </a:solidFill>
                  <a:latin typeface="microduino" panose="00000500000000000000" pitchFamily="50" charset="0"/>
                  <a:sym typeface="microduino" panose="00000500000000000000" pitchFamily="50" charset="0"/>
                </a:rPr>
                <a:t>THANKS</a:t>
              </a:r>
            </a:p>
          </p:txBody>
        </p:sp>
        <p:pic>
          <p:nvPicPr>
            <p:cNvPr id="4" name="图片 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605155" y="1823859"/>
              <a:ext cx="1498345" cy="1406135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4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" name="TextBox 3"/>
          <p:cNvSpPr>
            <a:spLocks noChangeArrowheads="1"/>
          </p:cNvSpPr>
          <p:nvPr userDrawn="1"/>
        </p:nvSpPr>
        <p:spPr bwMode="auto">
          <a:xfrm>
            <a:off x="3605155" y="2932536"/>
            <a:ext cx="15696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rPr>
              <a:t>THANKS</a:t>
            </a:r>
          </a:p>
        </p:txBody>
      </p:sp>
    </p:spTree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pPr/>
              <a:t>‹#›</a:t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645124" y="2613145"/>
            <a:ext cx="3618130" cy="572554"/>
            <a:chOff x="328389" y="438209"/>
            <a:chExt cx="4824182" cy="572554"/>
          </a:xfrm>
          <a:solidFill>
            <a:srgbClr val="2E75B6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038824" y="2622160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pPr/>
              <a:t>‹#›</a:t>
            </a:fld>
            <a:endParaRPr lang="zh-CN" altLang="en-US" sz="1000" dirty="0"/>
          </a:p>
        </p:txBody>
      </p:sp>
      <p:grpSp>
        <p:nvGrpSpPr>
          <p:cNvPr id="7" name="组合 6"/>
          <p:cNvGrpSpPr/>
          <p:nvPr/>
        </p:nvGrpSpPr>
        <p:grpSpPr>
          <a:xfrm>
            <a:off x="645124" y="2613145"/>
            <a:ext cx="3618130" cy="572554"/>
            <a:chOff x="328389" y="438209"/>
            <a:chExt cx="4824182" cy="572554"/>
          </a:xfrm>
          <a:solidFill>
            <a:srgbClr val="EF483E"/>
          </a:solidFill>
        </p:grpSpPr>
        <p:sp>
          <p:nvSpPr>
            <p:cNvPr id="8" name="矩形 7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038824" y="2622160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pPr/>
              <a:t>‹#›</a:t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645124" y="2613145"/>
            <a:ext cx="3618130" cy="572554"/>
            <a:chOff x="328389" y="438209"/>
            <a:chExt cx="4824182" cy="572554"/>
          </a:xfrm>
          <a:solidFill>
            <a:srgbClr val="22BCAF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038824" y="2622160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pPr/>
              <a:t>‹#›</a:t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341760" y="444712"/>
            <a:ext cx="3618130" cy="572554"/>
            <a:chOff x="328389" y="438209"/>
            <a:chExt cx="4824182" cy="572554"/>
          </a:xfrm>
          <a:solidFill>
            <a:srgbClr val="2E75B6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35460" y="453727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pPr/>
              <a:t>‹#›</a:t>
            </a:fld>
            <a:endParaRPr lang="zh-CN" altLang="en-US" sz="1000" dirty="0"/>
          </a:p>
        </p:txBody>
      </p:sp>
      <p:grpSp>
        <p:nvGrpSpPr>
          <p:cNvPr id="7" name="组合 6"/>
          <p:cNvGrpSpPr/>
          <p:nvPr/>
        </p:nvGrpSpPr>
        <p:grpSpPr>
          <a:xfrm>
            <a:off x="341760" y="483899"/>
            <a:ext cx="3618130" cy="572554"/>
            <a:chOff x="328389" y="438209"/>
            <a:chExt cx="4824182" cy="572554"/>
          </a:xfrm>
          <a:solidFill>
            <a:srgbClr val="EF483E"/>
          </a:solidFill>
        </p:grpSpPr>
        <p:sp>
          <p:nvSpPr>
            <p:cNvPr id="8" name="矩形 7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35460" y="492914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  <a:pPr/>
              <a:t>‹#›</a:t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341760" y="431648"/>
            <a:ext cx="3618130" cy="572554"/>
            <a:chOff x="328389" y="438209"/>
            <a:chExt cx="4824182" cy="572554"/>
          </a:xfrm>
          <a:solidFill>
            <a:srgbClr val="22BCAF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35460" y="440663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2017/4/25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红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2017/4/25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2017/4/25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14" name="Rectangle 13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5" name="Picture 17" descr="Red Header"/>
            <p:cNvPicPr>
              <a:picLocks noChangeAspect="1" noChangeArrowheads="1"/>
            </p:cNvPicPr>
            <p:nvPr userDrawn="1"/>
          </p:nvPicPr>
          <p:blipFill>
            <a:blip r:embed="rId20" cstate="print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51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955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5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5554" cy="4268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57200" y="6580372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50987" y="6540526"/>
            <a:ext cx="817626" cy="2843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txStyles>
    <p:titleStyle>
      <a:lvl1pPr algn="l" rtl="0" eaLnBrk="1" fontAlgn="base" hangingPunct="1">
        <a:lnSpc>
          <a:spcPct val="98000"/>
        </a:lnSpc>
        <a:spcBef>
          <a:spcPct val="0"/>
        </a:spcBef>
        <a:spcAft>
          <a:spcPct val="0"/>
        </a:spcAft>
        <a:defRPr lang="en-US" sz="2800" b="1" dirty="0" smtClean="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2"/>
        </a:buClr>
        <a:buSzPct val="88000"/>
        <a:buFont typeface="Wingdings" panose="05000000000000000000" pitchFamily="2" charset="2"/>
        <a:buBlip>
          <a:blip r:embed="rId22"/>
        </a:buBlip>
        <a:defRPr lang="en-US" sz="2000" b="1" dirty="0" smtClean="0">
          <a:solidFill>
            <a:schemeClr val="accent4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lang="en-US" sz="1800" b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5980" indent="-17018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546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034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»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4606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178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3750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32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14" name="Rectangle 13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5" name="Picture 17" descr="Red Header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51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955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5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5554" cy="4268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57200" y="6580372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‹#›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50987" y="6540526"/>
            <a:ext cx="817626" cy="2843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rtl="0" eaLnBrk="1" fontAlgn="base" hangingPunct="1">
        <a:lnSpc>
          <a:spcPct val="98000"/>
        </a:lnSpc>
        <a:spcBef>
          <a:spcPct val="0"/>
        </a:spcBef>
        <a:spcAft>
          <a:spcPct val="0"/>
        </a:spcAft>
        <a:defRPr lang="en-US" sz="2800" b="1" dirty="0" smtClean="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2"/>
        </a:buClr>
        <a:buSzPct val="88000"/>
        <a:buFont typeface="Wingdings" panose="05000000000000000000" pitchFamily="2" charset="2"/>
        <a:buBlip>
          <a:blip r:embed="rId15"/>
        </a:buBlip>
        <a:defRPr lang="en-US" sz="2000" b="1" dirty="0" smtClean="0">
          <a:solidFill>
            <a:schemeClr val="accent4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lang="en-US" sz="1800" b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5980" indent="-17018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546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034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»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4606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178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3750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32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2017/4/25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2123728" y="36450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	</a:t>
            </a:r>
            <a:endParaRPr lang="zh-CN" altLang="en-US" sz="3600" dirty="0">
              <a:solidFill>
                <a:prstClr val="black"/>
              </a:solidFill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点亮一盏灯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4150" y="1250315"/>
            <a:ext cx="8455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把</a:t>
            </a:r>
            <a:r>
              <a:rPr lang="en-US" altLang="zh-CN" sz="2800" b="1" dirty="0" err="1" smtClean="0"/>
              <a:t>arduino</a:t>
            </a:r>
            <a:r>
              <a:rPr lang="en-US" altLang="zh-CN" sz="2800" b="1" dirty="0" smtClean="0"/>
              <a:t> </a:t>
            </a:r>
            <a:r>
              <a:rPr lang="zh-CN" altLang="en-US" sz="2800" b="1" dirty="0" smtClean="0"/>
              <a:t>核心模块和扩展模块拼接起来， 如右下图</a:t>
            </a:r>
            <a:endParaRPr lang="en-US" altLang="zh-CN" sz="2800" b="1" dirty="0" smtClean="0"/>
          </a:p>
          <a:p>
            <a:endParaRPr lang="zh-CN" altLang="en-US" sz="2800" b="1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2917731" y="2530971"/>
            <a:ext cx="2831225" cy="3539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1646" y="764931"/>
            <a:ext cx="4451717" cy="29152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prstClr val="white"/>
                </a:solidFill>
                <a:latin typeface="Arial" panose="020B0604020202020204" pitchFamily="34" charset="0"/>
                <a:ea typeface="Microsoft JhengHei UI" panose="020B0604030504040204" pitchFamily="34" charset="-120"/>
              </a:rPr>
              <a:t>LED</a:t>
            </a:r>
            <a:r>
              <a:rPr lang="zh-CN" altLang="en-US" dirty="0" smtClean="0">
                <a:solidFill>
                  <a:prstClr val="white"/>
                </a:solidFill>
                <a:latin typeface="Arial" panose="020B0604020202020204" pitchFamily="34" charset="0"/>
                <a:ea typeface="Microsoft JhengHei UI" panose="020B0604030504040204" pitchFamily="34" charset="-120"/>
              </a:rPr>
              <a:t>灯</a:t>
            </a:r>
            <a:r>
              <a:rPr lang="zh-CN" altLang="en-US" dirty="0" smtClean="0">
                <a:solidFill>
                  <a:prstClr val="white"/>
                </a:solidFill>
                <a:latin typeface="Arial" panose="020B0604020202020204" pitchFamily="34" charset="0"/>
              </a:rPr>
              <a:t/>
            </a:r>
            <a:br>
              <a:rPr lang="zh-CN" altLang="en-US" dirty="0" smtClean="0">
                <a:solidFill>
                  <a:prstClr val="white"/>
                </a:solidFill>
                <a:latin typeface="Arial" panose="020B0604020202020204" pitchFamily="34" charset="0"/>
              </a:rPr>
            </a:br>
            <a:endParaRPr lang="zh-CN" altLang="en-US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90089" y="2326663"/>
            <a:ext cx="2019300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022230" y="1248508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下</a:t>
            </a:r>
            <a:r>
              <a:rPr lang="zh-CN" altLang="en-US" dirty="0" smtClean="0"/>
              <a:t>图</a:t>
            </a:r>
            <a:r>
              <a:rPr lang="en-US" altLang="zh-CN" dirty="0" smtClean="0"/>
              <a:t>led  </a:t>
            </a:r>
            <a:r>
              <a:rPr lang="zh-CN" altLang="en-US" dirty="0" smtClean="0"/>
              <a:t>灯的左边是正极，右边是负极。</a:t>
            </a:r>
            <a:endParaRPr lang="zh-CN" altLang="en-US" dirty="0"/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1460255" y="3039208"/>
            <a:ext cx="3538905" cy="1887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/>
            </a:r>
            <a:br>
              <a:rPr lang="en-US" altLang="zh-CN" dirty="0">
                <a:sym typeface="+mn-ea"/>
              </a:rPr>
            </a:br>
            <a:r>
              <a:rPr lang="en-US" altLang="zh-CN" dirty="0">
                <a:sym typeface="+mn-ea"/>
              </a:rPr>
              <a:t>动</a:t>
            </a:r>
            <a:r>
              <a:rPr lang="zh-CN" altLang="en-US" dirty="0">
                <a:sym typeface="+mn-ea"/>
              </a:rPr>
              <a:t>手实验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05510" y="1355725"/>
            <a:ext cx="6910705" cy="826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电阻的一段和正极插一排，另一端和</a:t>
            </a:r>
            <a:r>
              <a:rPr lang="en-US" altLang="zh-CN" sz="2400" b="1" dirty="0"/>
              <a:t>led</a:t>
            </a:r>
            <a:r>
              <a:rPr lang="zh-CN" altLang="en-US" sz="2400" b="1" dirty="0"/>
              <a:t>灯的长头插一排，灯的短头和负极插一排。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242156"/>
            <a:ext cx="8953500" cy="593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6138" y="650631"/>
            <a:ext cx="4557225" cy="40582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面包板的结构</a:t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56138" y="1107831"/>
            <a:ext cx="71393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   面包板上面一层是由行和列组成的网格构成，行与行之间是不导通</a:t>
            </a:r>
            <a:r>
              <a:rPr lang="zh-CN" altLang="en-US" dirty="0" smtClean="0"/>
              <a:t>的（行使用数字表示，列使用字母表示）。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   </a:t>
            </a:r>
            <a:r>
              <a:rPr lang="zh-CN" altLang="en-US" dirty="0" smtClean="0"/>
              <a:t>左</a:t>
            </a:r>
            <a:r>
              <a:rPr lang="zh-CN" altLang="en-US" dirty="0" smtClean="0"/>
              <a:t>右两边各有两列，这两列习惯上作为电源的正负极插接（但是，不一定非要作为电源的正负极，根据自己的使用习惯和电路需要来决定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   这</a:t>
            </a:r>
            <a:r>
              <a:rPr lang="zh-CN" altLang="en-US" dirty="0" smtClean="0"/>
              <a:t>两列同一列中每五个栅格作为一组，这五个栅格是导通的。但是列与列之间是不导通的。然后在中间部分，每五列栅格为一组，这一组五</a:t>
            </a:r>
            <a:r>
              <a:rPr lang="zh-CN" altLang="en-US" dirty="0" smtClean="0"/>
              <a:t>个 栅</a:t>
            </a:r>
            <a:r>
              <a:rPr lang="zh-CN" altLang="en-US" dirty="0" smtClean="0"/>
              <a:t>格是导通的，在最中间的位置有一条凹槽，用于隔断左右两部分。</a:t>
            </a:r>
          </a:p>
          <a:p>
            <a:r>
              <a:rPr lang="zh-CN" altLang="en-US" dirty="0" smtClean="0"/>
              <a:t> </a:t>
            </a:r>
            <a:endParaRPr lang="zh-CN" altLang="en-US" dirty="0"/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5707" y="4267781"/>
            <a:ext cx="4586654" cy="2319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动手实验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51793" y="1433147"/>
            <a:ext cx="4086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准备杜邦线两根（</a:t>
            </a:r>
            <a:r>
              <a:rPr lang="zh-CN" altLang="en-US" dirty="0" smtClean="0"/>
              <a:t>红</a:t>
            </a:r>
            <a:r>
              <a:rPr lang="zh-CN" altLang="en-US" dirty="0" smtClean="0"/>
              <a:t>色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个，黑色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个）</a:t>
            </a:r>
            <a:endParaRPr lang="en-US" altLang="zh-CN" dirty="0" smtClean="0"/>
          </a:p>
          <a:p>
            <a:r>
              <a:rPr lang="en-US" altLang="zh-CN" dirty="0" smtClean="0"/>
              <a:t>Led</a:t>
            </a:r>
            <a:r>
              <a:rPr lang="zh-CN" altLang="en-US" dirty="0" smtClean="0"/>
              <a:t>灯一个</a:t>
            </a:r>
            <a:endParaRPr lang="en-US" altLang="zh-CN" dirty="0" smtClean="0"/>
          </a:p>
          <a:p>
            <a:r>
              <a:rPr lang="zh-CN" altLang="en-US" dirty="0" smtClean="0"/>
              <a:t>电</a:t>
            </a:r>
            <a:r>
              <a:rPr lang="zh-CN" altLang="en-US" dirty="0" smtClean="0"/>
              <a:t>阻一个</a:t>
            </a:r>
            <a:endParaRPr lang="en-US" altLang="zh-CN" dirty="0" smtClean="0"/>
          </a:p>
          <a:p>
            <a:r>
              <a:rPr lang="zh-CN" altLang="en-US" dirty="0" smtClean="0"/>
              <a:t>面包</a:t>
            </a:r>
            <a:r>
              <a:rPr lang="zh-CN" altLang="en-US" dirty="0" smtClean="0"/>
              <a:t>板一个</a:t>
            </a:r>
            <a:endParaRPr lang="zh-CN" altLang="en-US" dirty="0"/>
          </a:p>
        </p:txBody>
      </p:sp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0392" y="2725616"/>
            <a:ext cx="5676167" cy="350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动手实验</a:t>
            </a:r>
            <a:endParaRPr lang="zh-CN" altLang="en-U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2822331" y="1465020"/>
            <a:ext cx="2971800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529862" y="1529862"/>
            <a:ext cx="542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把红色杜邦线接到第一排、第一列的交叉处（</a:t>
            </a:r>
            <a:r>
              <a:rPr lang="en-US" altLang="zh-CN" dirty="0" smtClean="0"/>
              <a:t> a-1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动手实验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6962" y="1230923"/>
            <a:ext cx="422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把</a:t>
            </a:r>
            <a:r>
              <a:rPr lang="zh-CN" altLang="en-US" dirty="0" smtClean="0"/>
              <a:t>电</a:t>
            </a:r>
            <a:r>
              <a:rPr lang="zh-CN" altLang="en-US" dirty="0" smtClean="0"/>
              <a:t>阻的两端分别接到（</a:t>
            </a:r>
            <a:r>
              <a:rPr lang="en-US" altLang="zh-CN" dirty="0" smtClean="0"/>
              <a:t> j-1 </a:t>
            </a:r>
            <a:r>
              <a:rPr lang="zh-CN" altLang="en-US" dirty="0" smtClean="0"/>
              <a:t>）和（</a:t>
            </a:r>
            <a:r>
              <a:rPr lang="en-US" altLang="zh-CN" dirty="0" smtClean="0"/>
              <a:t>j-8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7491" y="1902147"/>
            <a:ext cx="7237577" cy="407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动手实验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6962" y="1230923"/>
            <a:ext cx="331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把</a:t>
            </a:r>
            <a:r>
              <a:rPr lang="zh-CN" altLang="en-US" dirty="0" smtClean="0"/>
              <a:t>红</a:t>
            </a:r>
            <a:r>
              <a:rPr lang="zh-CN" altLang="en-US" dirty="0" smtClean="0"/>
              <a:t>色杜邦线公端接到（</a:t>
            </a:r>
            <a:r>
              <a:rPr lang="en-US" altLang="zh-CN" dirty="0" smtClean="0"/>
              <a:t> f-8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2377678" y="101935"/>
            <a:ext cx="4508806" cy="8015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731" y="1173038"/>
            <a:ext cx="303847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编程</a:t>
            </a:r>
            <a:endParaRPr lang="zh-CN" altLang="en-US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5078" y="2611317"/>
            <a:ext cx="6415830" cy="3501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右箭头 5"/>
          <p:cNvSpPr/>
          <p:nvPr/>
        </p:nvSpPr>
        <p:spPr>
          <a:xfrm rot="1035444">
            <a:off x="1852893" y="2602274"/>
            <a:ext cx="2546866" cy="2824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9424" y="527538"/>
            <a:ext cx="4996840" cy="537707"/>
          </a:xfrm>
        </p:spPr>
        <p:txBody>
          <a:bodyPr/>
          <a:lstStyle/>
          <a:p>
            <a:r>
              <a:rPr lang="zh-CN" altLang="en-US" dirty="0" smtClean="0"/>
              <a:t>链</a:t>
            </a:r>
            <a:r>
              <a:rPr lang="zh-CN" altLang="en-US" dirty="0" smtClean="0"/>
              <a:t>接</a:t>
            </a:r>
            <a:r>
              <a:rPr lang="en-US" altLang="zh-CN" dirty="0" err="1" smtClean="0"/>
              <a:t>arduino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nano</a:t>
            </a:r>
            <a:endParaRPr lang="zh-CN" altLang="en-US" dirty="0"/>
          </a:p>
        </p:txBody>
      </p:sp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18085" y="2540976"/>
            <a:ext cx="5125915" cy="3805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14234"/>
            <a:ext cx="3586529" cy="2872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右箭头 5"/>
          <p:cNvSpPr/>
          <p:nvPr/>
        </p:nvSpPr>
        <p:spPr>
          <a:xfrm rot="1035444">
            <a:off x="3409130" y="3059473"/>
            <a:ext cx="2546866" cy="2824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6976" y="1477108"/>
            <a:ext cx="3493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红</a:t>
            </a:r>
            <a:r>
              <a:rPr lang="zh-CN" altLang="en-US" dirty="0" smtClean="0"/>
              <a:t>线接</a:t>
            </a:r>
            <a:r>
              <a:rPr lang="en-US" altLang="zh-CN" sz="2400" dirty="0" smtClean="0">
                <a:latin typeface="hakuyoxingshu7000" pitchFamily="2" charset="-122"/>
                <a:ea typeface="hakuyoxingshu7000" pitchFamily="2" charset="-122"/>
                <a:cs typeface="hakuyoxingshu7000" pitchFamily="2" charset="-122"/>
              </a:rPr>
              <a:t>0</a:t>
            </a:r>
            <a:r>
              <a:rPr lang="zh-CN" altLang="en-US" dirty="0" smtClean="0"/>
              <a:t>端口的</a:t>
            </a:r>
            <a:r>
              <a:rPr lang="en-US" altLang="zh-CN" sz="2400" dirty="0" smtClean="0">
                <a:latin typeface="Cambria Math" pitchFamily="18" charset="0"/>
                <a:ea typeface="Cambria Math" pitchFamily="18" charset="0"/>
                <a:cs typeface="hakuyoxingshu7000" pitchFamily="2" charset="-122"/>
              </a:rPr>
              <a:t>s</a:t>
            </a:r>
            <a:r>
              <a:rPr lang="zh-CN" altLang="en-US" dirty="0" smtClean="0"/>
              <a:t>端，黑线接</a:t>
            </a:r>
            <a:r>
              <a:rPr lang="en-US" altLang="zh-CN" sz="2400" dirty="0" smtClean="0">
                <a:latin typeface="Cambria Math" pitchFamily="18" charset="0"/>
                <a:ea typeface="Cambria Math" pitchFamily="18" charset="0"/>
                <a:cs typeface="hakuyoxingshu7000" pitchFamily="2" charset="-122"/>
              </a:rPr>
              <a:t>g</a:t>
            </a:r>
            <a:r>
              <a:rPr lang="zh-CN" altLang="en-US" dirty="0" smtClean="0"/>
              <a:t>端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5178425" y="2200910"/>
            <a:ext cx="3622040" cy="659130"/>
          </a:xfrm>
        </p:spPr>
        <p:txBody>
          <a:bodyPr>
            <a:normAutofit/>
          </a:bodyPr>
          <a:lstStyle/>
          <a:p>
            <a:r>
              <a:rPr>
                <a:sym typeface="微软雅黑" panose="020B0503020204020204" pitchFamily="34" charset="-122"/>
              </a:rPr>
              <a:t>无处不在的灯光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>
                <a:sym typeface="微软雅黑" panose="020B0503020204020204" pitchFamily="34" charset="-122"/>
              </a:rPr>
              <a:t>动手点亮一盏灯</a:t>
            </a:r>
            <a:endParaRPr lang="en-US" altLang="zh-CN" dirty="0">
              <a:latin typeface="microduino" panose="00000500000000000000" pitchFamily="50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dirty="0" err="1"/>
              <a:t>我们还能怎么玩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上传，选择板子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52854" y="1269023"/>
            <a:ext cx="370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arduino</a:t>
            </a:r>
            <a:r>
              <a:rPr lang="zh-CN" altLang="en-US" dirty="0" smtClean="0"/>
              <a:t>要选用</a:t>
            </a:r>
            <a:r>
              <a:rPr lang="en-US" altLang="zh-CN" dirty="0" err="1" smtClean="0"/>
              <a:t>Arduino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uno</a:t>
            </a:r>
            <a:r>
              <a:rPr lang="zh-CN" altLang="en-US" dirty="0" smtClean="0"/>
              <a:t>选项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7881" y="1617784"/>
            <a:ext cx="5489154" cy="1687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7345" y="2760770"/>
            <a:ext cx="7152543" cy="3886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我们还能怎么玩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＆</a:t>
            </a:r>
            <a:r>
              <a:rPr lang="zh-CN" altLang="en-US" dirty="0" smtClean="0"/>
              <a:t>拓展</a:t>
            </a:r>
            <a:endParaRPr lang="zh-CN" altLang="en-US" dirty="0"/>
          </a:p>
        </p:txBody>
      </p:sp>
      <p:pic>
        <p:nvPicPr>
          <p:cNvPr id="5" name="图片 4" descr="19887233_164636452502_2"/>
          <p:cNvPicPr>
            <a:picLocks noChangeAspect="1"/>
          </p:cNvPicPr>
          <p:nvPr/>
        </p:nvPicPr>
        <p:blipFill>
          <a:blip r:embed="rId2" cstate="print"/>
          <a:srcRect b="4637"/>
          <a:stretch>
            <a:fillRect/>
          </a:stretch>
        </p:blipFill>
        <p:spPr>
          <a:xfrm>
            <a:off x="4819650" y="852170"/>
            <a:ext cx="4084320" cy="54971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0893" y="1824062"/>
            <a:ext cx="4477776" cy="1432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如何将我们的小灯一闪一灭？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打开</a:t>
            </a:r>
            <a:r>
              <a:rPr lang="en-US" altLang="zh-CN" dirty="0"/>
              <a:t>mixly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9595" y="1539875"/>
            <a:ext cx="74936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rgbClr val="FF0000"/>
                </a:solidFill>
              </a:rPr>
              <a:t>想一想为什么要加上延时</a:t>
            </a:r>
            <a:r>
              <a:rPr lang="en-US" altLang="zh-CN" sz="3600">
                <a:solidFill>
                  <a:srgbClr val="FF0000"/>
                </a:solidFill>
              </a:rPr>
              <a:t>1000</a:t>
            </a:r>
            <a:r>
              <a:rPr lang="zh-CN" altLang="en-US" sz="3600">
                <a:solidFill>
                  <a:srgbClr val="FF0000"/>
                </a:solidFill>
              </a:rPr>
              <a:t>毫秒？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2216" y="2559661"/>
            <a:ext cx="42672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注意更改型</a:t>
            </a:r>
            <a:r>
              <a:rPr lang="zh-CN" altLang="en-US" dirty="0" smtClean="0"/>
              <a:t>号上传</a:t>
            </a:r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828800" y="1752600"/>
            <a:ext cx="370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arduino</a:t>
            </a:r>
            <a:r>
              <a:rPr lang="zh-CN" altLang="en-US" dirty="0" smtClean="0"/>
              <a:t>要选用</a:t>
            </a:r>
            <a:r>
              <a:rPr lang="en-US" altLang="zh-CN" dirty="0" err="1" smtClean="0"/>
              <a:t>Arduino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uno</a:t>
            </a:r>
            <a:r>
              <a:rPr lang="zh-CN" altLang="en-US" dirty="0" smtClean="0"/>
              <a:t>选项</a:t>
            </a:r>
            <a:endParaRPr lang="zh-CN" altLang="en-US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6919" y="3306275"/>
            <a:ext cx="33147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62068" y="2238233"/>
            <a:ext cx="1583139" cy="14857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无处不在的灯光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54339" y="4045511"/>
            <a:ext cx="3690279" cy="1571625"/>
            <a:chOff x="6333969" y="4466915"/>
            <a:chExt cx="4920372" cy="2095500"/>
          </a:xfrm>
        </p:grpSpPr>
        <p:sp>
          <p:nvSpPr>
            <p:cNvPr id="11" name="文本框 10"/>
            <p:cNvSpPr txBox="1"/>
            <p:nvPr/>
          </p:nvSpPr>
          <p:spPr>
            <a:xfrm>
              <a:off x="8027441" y="4466915"/>
              <a:ext cx="3226900" cy="2095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en-US" sz="27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身边有什么东西会发光？</a:t>
              </a:r>
              <a:endPara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333969" y="4466915"/>
              <a:ext cx="1362169" cy="1414159"/>
              <a:chOff x="2047780" y="1503640"/>
              <a:chExt cx="1362169" cy="1414159"/>
            </a:xfrm>
          </p:grpSpPr>
          <p:sp>
            <p:nvSpPr>
              <p:cNvPr id="13" name="AutoShape 4"/>
              <p:cNvSpPr>
                <a:spLocks noChangeArrowheads="1"/>
              </p:cNvSpPr>
              <p:nvPr/>
            </p:nvSpPr>
            <p:spPr bwMode="auto">
              <a:xfrm rot="1065157">
                <a:off x="2047780" y="1503640"/>
                <a:ext cx="1362169" cy="1366729"/>
              </a:xfrm>
              <a:prstGeom prst="wedgeEllipseCallout">
                <a:avLst>
                  <a:gd name="adj1" fmla="val 69552"/>
                  <a:gd name="adj2" fmla="val -2407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en-US" sz="5400" dirty="0">
                  <a:solidFill>
                    <a:schemeClr val="bg1"/>
                  </a:solidFill>
                  <a:latin typeface="microduino" panose="00000500000000000000" pitchFamily="50" charset="0"/>
                  <a:ea typeface="黑体" panose="02010609060101010101" pitchFamily="49" charset="-122"/>
                  <a:sym typeface="迷你简中倩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2322463" y="1556359"/>
                <a:ext cx="812802" cy="1361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 smtClean="0">
                    <a:solidFill>
                      <a:srgbClr val="2390CD"/>
                    </a:solidFill>
                    <a:latin typeface="microduino" panose="00000500000000000000" pitchFamily="50" charset="0"/>
                  </a:rPr>
                  <a:t>Q</a:t>
                </a:r>
                <a:endParaRPr lang="zh-CN" altLang="en-US" sz="5400" dirty="0">
                  <a:solidFill>
                    <a:srgbClr val="2390CD"/>
                  </a:solidFill>
                  <a:latin typeface="microduino" panose="00000500000000000000" pitchFamily="50" charset="0"/>
                </a:endParaRPr>
              </a:p>
            </p:txBody>
          </p:sp>
        </p:grpSp>
      </p:grp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37215"/>
            <a:ext cx="9029811" cy="5033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照明进化史</a:t>
            </a:r>
          </a:p>
        </p:txBody>
      </p:sp>
      <p:grpSp>
        <p:nvGrpSpPr>
          <p:cNvPr id="121" name="组合 120"/>
          <p:cNvGrpSpPr/>
          <p:nvPr/>
        </p:nvGrpSpPr>
        <p:grpSpPr>
          <a:xfrm>
            <a:off x="1641201" y="1881468"/>
            <a:ext cx="2616250" cy="2624533"/>
            <a:chOff x="1658938" y="-728663"/>
            <a:chExt cx="8023225" cy="8048626"/>
          </a:xfrm>
        </p:grpSpPr>
        <p:sp>
          <p:nvSpPr>
            <p:cNvPr id="113" name="Freeform 26"/>
            <p:cNvSpPr/>
            <p:nvPr/>
          </p:nvSpPr>
          <p:spPr bwMode="auto">
            <a:xfrm>
              <a:off x="1658938" y="-728663"/>
              <a:ext cx="8023225" cy="8010525"/>
            </a:xfrm>
            <a:custGeom>
              <a:avLst/>
              <a:gdLst>
                <a:gd name="T0" fmla="*/ 992 w 2137"/>
                <a:gd name="T1" fmla="*/ 2133 h 2133"/>
                <a:gd name="T2" fmla="*/ 683 w 2137"/>
                <a:gd name="T3" fmla="*/ 2050 h 2133"/>
                <a:gd name="T4" fmla="*/ 94 w 2137"/>
                <a:gd name="T5" fmla="*/ 1283 h 2133"/>
                <a:gd name="T6" fmla="*/ 895 w 2137"/>
                <a:gd name="T7" fmla="*/ 113 h 2133"/>
                <a:gd name="T8" fmla="*/ 2103 w 2137"/>
                <a:gd name="T9" fmla="*/ 888 h 2133"/>
                <a:gd name="T10" fmla="*/ 2111 w 2137"/>
                <a:gd name="T11" fmla="*/ 1300 h 2133"/>
                <a:gd name="T12" fmla="*/ 2089 w 2137"/>
                <a:gd name="T13" fmla="*/ 1286 h 2133"/>
                <a:gd name="T14" fmla="*/ 1883 w 2137"/>
                <a:gd name="T15" fmla="*/ 1081 h 2133"/>
                <a:gd name="T16" fmla="*/ 1644 w 2137"/>
                <a:gd name="T17" fmla="*/ 845 h 2133"/>
                <a:gd name="T18" fmla="*/ 1623 w 2137"/>
                <a:gd name="T19" fmla="*/ 832 h 2133"/>
                <a:gd name="T20" fmla="*/ 1612 w 2137"/>
                <a:gd name="T21" fmla="*/ 818 h 2133"/>
                <a:gd name="T22" fmla="*/ 1519 w 2137"/>
                <a:gd name="T23" fmla="*/ 710 h 2133"/>
                <a:gd name="T24" fmla="*/ 1305 w 2137"/>
                <a:gd name="T25" fmla="*/ 642 h 2133"/>
                <a:gd name="T26" fmla="*/ 1222 w 2137"/>
                <a:gd name="T27" fmla="*/ 655 h 2133"/>
                <a:gd name="T28" fmla="*/ 1197 w 2137"/>
                <a:gd name="T29" fmla="*/ 659 h 2133"/>
                <a:gd name="T30" fmla="*/ 1182 w 2137"/>
                <a:gd name="T31" fmla="*/ 641 h 2133"/>
                <a:gd name="T32" fmla="*/ 1035 w 2137"/>
                <a:gd name="T33" fmla="*/ 495 h 2133"/>
                <a:gd name="T34" fmla="*/ 615 w 2137"/>
                <a:gd name="T35" fmla="*/ 512 h 2133"/>
                <a:gd name="T36" fmla="*/ 443 w 2137"/>
                <a:gd name="T37" fmla="*/ 794 h 2133"/>
                <a:gd name="T38" fmla="*/ 513 w 2137"/>
                <a:gd name="T39" fmla="*/ 1069 h 2133"/>
                <a:gd name="T40" fmla="*/ 533 w 2137"/>
                <a:gd name="T41" fmla="*/ 1104 h 2133"/>
                <a:gd name="T42" fmla="*/ 513 w 2137"/>
                <a:gd name="T43" fmla="*/ 1120 h 2133"/>
                <a:gd name="T44" fmla="*/ 364 w 2137"/>
                <a:gd name="T45" fmla="*/ 1325 h 2133"/>
                <a:gd name="T46" fmla="*/ 399 w 2137"/>
                <a:gd name="T47" fmla="*/ 1516 h 2133"/>
                <a:gd name="T48" fmla="*/ 461 w 2137"/>
                <a:gd name="T49" fmla="*/ 1590 h 2133"/>
                <a:gd name="T50" fmla="*/ 482 w 2137"/>
                <a:gd name="T51" fmla="*/ 1610 h 2133"/>
                <a:gd name="T52" fmla="*/ 498 w 2137"/>
                <a:gd name="T53" fmla="*/ 1630 h 2133"/>
                <a:gd name="T54" fmla="*/ 976 w 2137"/>
                <a:gd name="T55" fmla="*/ 2108 h 2133"/>
                <a:gd name="T56" fmla="*/ 992 w 2137"/>
                <a:gd name="T57" fmla="*/ 2133 h 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37" h="2133">
                  <a:moveTo>
                    <a:pt x="992" y="2133"/>
                  </a:moveTo>
                  <a:cubicBezTo>
                    <a:pt x="884" y="2125"/>
                    <a:pt x="781" y="2096"/>
                    <a:pt x="683" y="2050"/>
                  </a:cubicBezTo>
                  <a:cubicBezTo>
                    <a:pt x="357" y="1895"/>
                    <a:pt x="156" y="1639"/>
                    <a:pt x="94" y="1283"/>
                  </a:cubicBezTo>
                  <a:cubicBezTo>
                    <a:pt x="0" y="745"/>
                    <a:pt x="358" y="226"/>
                    <a:pt x="895" y="113"/>
                  </a:cubicBezTo>
                  <a:cubicBezTo>
                    <a:pt x="1440" y="0"/>
                    <a:pt x="1977" y="343"/>
                    <a:pt x="2103" y="888"/>
                  </a:cubicBezTo>
                  <a:cubicBezTo>
                    <a:pt x="2134" y="1025"/>
                    <a:pt x="2137" y="1162"/>
                    <a:pt x="2111" y="1300"/>
                  </a:cubicBezTo>
                  <a:cubicBezTo>
                    <a:pt x="2100" y="1302"/>
                    <a:pt x="2095" y="1292"/>
                    <a:pt x="2089" y="1286"/>
                  </a:cubicBezTo>
                  <a:cubicBezTo>
                    <a:pt x="2020" y="1218"/>
                    <a:pt x="1953" y="1148"/>
                    <a:pt x="1883" y="1081"/>
                  </a:cubicBezTo>
                  <a:cubicBezTo>
                    <a:pt x="1802" y="1004"/>
                    <a:pt x="1724" y="924"/>
                    <a:pt x="1644" y="845"/>
                  </a:cubicBezTo>
                  <a:cubicBezTo>
                    <a:pt x="1638" y="839"/>
                    <a:pt x="1631" y="834"/>
                    <a:pt x="1623" y="832"/>
                  </a:cubicBezTo>
                  <a:cubicBezTo>
                    <a:pt x="1617" y="829"/>
                    <a:pt x="1614" y="823"/>
                    <a:pt x="1612" y="818"/>
                  </a:cubicBezTo>
                  <a:cubicBezTo>
                    <a:pt x="1588" y="776"/>
                    <a:pt x="1559" y="739"/>
                    <a:pt x="1519" y="710"/>
                  </a:cubicBezTo>
                  <a:cubicBezTo>
                    <a:pt x="1455" y="664"/>
                    <a:pt x="1384" y="641"/>
                    <a:pt x="1305" y="642"/>
                  </a:cubicBezTo>
                  <a:cubicBezTo>
                    <a:pt x="1277" y="643"/>
                    <a:pt x="1249" y="647"/>
                    <a:pt x="1222" y="655"/>
                  </a:cubicBezTo>
                  <a:cubicBezTo>
                    <a:pt x="1214" y="658"/>
                    <a:pt x="1206" y="662"/>
                    <a:pt x="1197" y="659"/>
                  </a:cubicBezTo>
                  <a:cubicBezTo>
                    <a:pt x="1189" y="656"/>
                    <a:pt x="1186" y="648"/>
                    <a:pt x="1182" y="641"/>
                  </a:cubicBezTo>
                  <a:cubicBezTo>
                    <a:pt x="1145" y="580"/>
                    <a:pt x="1097" y="530"/>
                    <a:pt x="1035" y="495"/>
                  </a:cubicBezTo>
                  <a:cubicBezTo>
                    <a:pt x="892" y="418"/>
                    <a:pt x="751" y="423"/>
                    <a:pt x="615" y="512"/>
                  </a:cubicBezTo>
                  <a:cubicBezTo>
                    <a:pt x="514" y="578"/>
                    <a:pt x="457" y="675"/>
                    <a:pt x="443" y="794"/>
                  </a:cubicBezTo>
                  <a:cubicBezTo>
                    <a:pt x="431" y="893"/>
                    <a:pt x="454" y="986"/>
                    <a:pt x="513" y="1069"/>
                  </a:cubicBezTo>
                  <a:cubicBezTo>
                    <a:pt x="520" y="1080"/>
                    <a:pt x="532" y="1089"/>
                    <a:pt x="533" y="1104"/>
                  </a:cubicBezTo>
                  <a:cubicBezTo>
                    <a:pt x="529" y="1113"/>
                    <a:pt x="521" y="1116"/>
                    <a:pt x="513" y="1120"/>
                  </a:cubicBezTo>
                  <a:cubicBezTo>
                    <a:pt x="431" y="1164"/>
                    <a:pt x="379" y="1233"/>
                    <a:pt x="364" y="1325"/>
                  </a:cubicBezTo>
                  <a:cubicBezTo>
                    <a:pt x="353" y="1392"/>
                    <a:pt x="364" y="1457"/>
                    <a:pt x="399" y="1516"/>
                  </a:cubicBezTo>
                  <a:cubicBezTo>
                    <a:pt x="416" y="1544"/>
                    <a:pt x="435" y="1570"/>
                    <a:pt x="461" y="1590"/>
                  </a:cubicBezTo>
                  <a:cubicBezTo>
                    <a:pt x="468" y="1595"/>
                    <a:pt x="477" y="1601"/>
                    <a:pt x="482" y="1610"/>
                  </a:cubicBezTo>
                  <a:cubicBezTo>
                    <a:pt x="485" y="1619"/>
                    <a:pt x="492" y="1624"/>
                    <a:pt x="498" y="1630"/>
                  </a:cubicBezTo>
                  <a:cubicBezTo>
                    <a:pt x="657" y="1789"/>
                    <a:pt x="817" y="1949"/>
                    <a:pt x="976" y="2108"/>
                  </a:cubicBezTo>
                  <a:cubicBezTo>
                    <a:pt x="983" y="2115"/>
                    <a:pt x="994" y="2120"/>
                    <a:pt x="992" y="2133"/>
                  </a:cubicBezTo>
                  <a:close/>
                </a:path>
              </a:pathLst>
            </a:custGeom>
            <a:solidFill>
              <a:srgbClr val="2390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7"/>
            <p:cNvSpPr/>
            <p:nvPr/>
          </p:nvSpPr>
          <p:spPr bwMode="auto">
            <a:xfrm>
              <a:off x="3449638" y="2381250"/>
              <a:ext cx="6134100" cy="4938713"/>
            </a:xfrm>
            <a:custGeom>
              <a:avLst/>
              <a:gdLst>
                <a:gd name="T0" fmla="*/ 515 w 1634"/>
                <a:gd name="T1" fmla="*/ 1305 h 1315"/>
                <a:gd name="T2" fmla="*/ 500 w 1634"/>
                <a:gd name="T3" fmla="*/ 1287 h 1315"/>
                <a:gd name="T4" fmla="*/ 13 w 1634"/>
                <a:gd name="T5" fmla="*/ 801 h 1315"/>
                <a:gd name="T6" fmla="*/ 3 w 1634"/>
                <a:gd name="T7" fmla="*/ 784 h 1315"/>
                <a:gd name="T8" fmla="*/ 27 w 1634"/>
                <a:gd name="T9" fmla="*/ 792 h 1315"/>
                <a:gd name="T10" fmla="*/ 171 w 1634"/>
                <a:gd name="T11" fmla="*/ 827 h 1315"/>
                <a:gd name="T12" fmla="*/ 1093 w 1634"/>
                <a:gd name="T13" fmla="*/ 827 h 1315"/>
                <a:gd name="T14" fmla="*/ 1384 w 1634"/>
                <a:gd name="T15" fmla="*/ 555 h 1315"/>
                <a:gd name="T16" fmla="*/ 1200 w 1634"/>
                <a:gd name="T17" fmla="*/ 277 h 1315"/>
                <a:gd name="T18" fmla="*/ 1169 w 1634"/>
                <a:gd name="T19" fmla="*/ 219 h 1315"/>
                <a:gd name="T20" fmla="*/ 1151 w 1634"/>
                <a:gd name="T21" fmla="*/ 25 h 1315"/>
                <a:gd name="T22" fmla="*/ 1147 w 1634"/>
                <a:gd name="T23" fmla="*/ 1 h 1315"/>
                <a:gd name="T24" fmla="*/ 1163 w 1634"/>
                <a:gd name="T25" fmla="*/ 7 h 1315"/>
                <a:gd name="T26" fmla="*/ 1175 w 1634"/>
                <a:gd name="T27" fmla="*/ 18 h 1315"/>
                <a:gd name="T28" fmla="*/ 1624 w 1634"/>
                <a:gd name="T29" fmla="*/ 463 h 1315"/>
                <a:gd name="T30" fmla="*/ 1634 w 1634"/>
                <a:gd name="T31" fmla="*/ 472 h 1315"/>
                <a:gd name="T32" fmla="*/ 1544 w 1634"/>
                <a:gd name="T33" fmla="*/ 746 h 1315"/>
                <a:gd name="T34" fmla="*/ 849 w 1634"/>
                <a:gd name="T35" fmla="*/ 1289 h 1315"/>
                <a:gd name="T36" fmla="*/ 558 w 1634"/>
                <a:gd name="T37" fmla="*/ 1312 h 1315"/>
                <a:gd name="T38" fmla="*/ 515 w 1634"/>
                <a:gd name="T39" fmla="*/ 1305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34" h="1315">
                  <a:moveTo>
                    <a:pt x="515" y="1305"/>
                  </a:moveTo>
                  <a:cubicBezTo>
                    <a:pt x="512" y="1297"/>
                    <a:pt x="505" y="1293"/>
                    <a:pt x="500" y="1287"/>
                  </a:cubicBezTo>
                  <a:cubicBezTo>
                    <a:pt x="337" y="1125"/>
                    <a:pt x="175" y="963"/>
                    <a:pt x="13" y="801"/>
                  </a:cubicBezTo>
                  <a:cubicBezTo>
                    <a:pt x="9" y="796"/>
                    <a:pt x="0" y="794"/>
                    <a:pt x="3" y="784"/>
                  </a:cubicBezTo>
                  <a:cubicBezTo>
                    <a:pt x="13" y="782"/>
                    <a:pt x="20" y="788"/>
                    <a:pt x="27" y="792"/>
                  </a:cubicBezTo>
                  <a:cubicBezTo>
                    <a:pt x="72" y="817"/>
                    <a:pt x="120" y="827"/>
                    <a:pt x="171" y="827"/>
                  </a:cubicBezTo>
                  <a:cubicBezTo>
                    <a:pt x="478" y="827"/>
                    <a:pt x="786" y="827"/>
                    <a:pt x="1093" y="827"/>
                  </a:cubicBezTo>
                  <a:cubicBezTo>
                    <a:pt x="1251" y="827"/>
                    <a:pt x="1376" y="713"/>
                    <a:pt x="1384" y="555"/>
                  </a:cubicBezTo>
                  <a:cubicBezTo>
                    <a:pt x="1390" y="438"/>
                    <a:pt x="1324" y="324"/>
                    <a:pt x="1200" y="277"/>
                  </a:cubicBezTo>
                  <a:cubicBezTo>
                    <a:pt x="1159" y="262"/>
                    <a:pt x="1160" y="262"/>
                    <a:pt x="1169" y="219"/>
                  </a:cubicBezTo>
                  <a:cubicBezTo>
                    <a:pt x="1184" y="152"/>
                    <a:pt x="1175" y="88"/>
                    <a:pt x="1151" y="25"/>
                  </a:cubicBezTo>
                  <a:cubicBezTo>
                    <a:pt x="1148" y="17"/>
                    <a:pt x="1141" y="10"/>
                    <a:pt x="1147" y="1"/>
                  </a:cubicBezTo>
                  <a:cubicBezTo>
                    <a:pt x="1154" y="0"/>
                    <a:pt x="1159" y="2"/>
                    <a:pt x="1163" y="7"/>
                  </a:cubicBezTo>
                  <a:cubicBezTo>
                    <a:pt x="1167" y="11"/>
                    <a:pt x="1171" y="14"/>
                    <a:pt x="1175" y="18"/>
                  </a:cubicBezTo>
                  <a:cubicBezTo>
                    <a:pt x="1324" y="167"/>
                    <a:pt x="1474" y="315"/>
                    <a:pt x="1624" y="463"/>
                  </a:cubicBezTo>
                  <a:cubicBezTo>
                    <a:pt x="1627" y="467"/>
                    <a:pt x="1631" y="469"/>
                    <a:pt x="1634" y="472"/>
                  </a:cubicBezTo>
                  <a:cubicBezTo>
                    <a:pt x="1615" y="567"/>
                    <a:pt x="1589" y="660"/>
                    <a:pt x="1544" y="746"/>
                  </a:cubicBezTo>
                  <a:cubicBezTo>
                    <a:pt x="1395" y="1033"/>
                    <a:pt x="1164" y="1214"/>
                    <a:pt x="849" y="1289"/>
                  </a:cubicBezTo>
                  <a:cubicBezTo>
                    <a:pt x="753" y="1312"/>
                    <a:pt x="656" y="1315"/>
                    <a:pt x="558" y="1312"/>
                  </a:cubicBezTo>
                  <a:cubicBezTo>
                    <a:pt x="544" y="1311"/>
                    <a:pt x="529" y="1308"/>
                    <a:pt x="515" y="1305"/>
                  </a:cubicBezTo>
                  <a:close/>
                </a:path>
              </a:pathLst>
            </a:custGeom>
            <a:solidFill>
              <a:srgbClr val="0B6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8"/>
            <p:cNvSpPr/>
            <p:nvPr/>
          </p:nvSpPr>
          <p:spPr bwMode="auto">
            <a:xfrm>
              <a:off x="3024188" y="1768475"/>
              <a:ext cx="5753100" cy="3741738"/>
            </a:xfrm>
            <a:custGeom>
              <a:avLst/>
              <a:gdLst>
                <a:gd name="T0" fmla="*/ 1260 w 1532"/>
                <a:gd name="T1" fmla="*/ 164 h 996"/>
                <a:gd name="T2" fmla="*/ 1289 w 1532"/>
                <a:gd name="T3" fmla="*/ 252 h 996"/>
                <a:gd name="T4" fmla="*/ 1283 w 1532"/>
                <a:gd name="T5" fmla="*/ 403 h 996"/>
                <a:gd name="T6" fmla="*/ 1297 w 1532"/>
                <a:gd name="T7" fmla="*/ 428 h 996"/>
                <a:gd name="T8" fmla="*/ 1498 w 1532"/>
                <a:gd name="T9" fmla="*/ 652 h 996"/>
                <a:gd name="T10" fmla="*/ 1255 w 1532"/>
                <a:gd name="T11" fmla="*/ 992 h 996"/>
                <a:gd name="T12" fmla="*/ 1188 w 1532"/>
                <a:gd name="T13" fmla="*/ 996 h 996"/>
                <a:gd name="T14" fmla="*/ 270 w 1532"/>
                <a:gd name="T15" fmla="*/ 995 h 996"/>
                <a:gd name="T16" fmla="*/ 116 w 1532"/>
                <a:gd name="T17" fmla="*/ 947 h 996"/>
                <a:gd name="T18" fmla="*/ 42 w 1532"/>
                <a:gd name="T19" fmla="*/ 872 h 996"/>
                <a:gd name="T20" fmla="*/ 32 w 1532"/>
                <a:gd name="T21" fmla="*/ 856 h 996"/>
                <a:gd name="T22" fmla="*/ 18 w 1532"/>
                <a:gd name="T23" fmla="*/ 794 h 996"/>
                <a:gd name="T24" fmla="*/ 195 w 1532"/>
                <a:gd name="T25" fmla="*/ 487 h 996"/>
                <a:gd name="T26" fmla="*/ 220 w 1532"/>
                <a:gd name="T27" fmla="*/ 453 h 996"/>
                <a:gd name="T28" fmla="*/ 475 w 1532"/>
                <a:gd name="T29" fmla="*/ 184 h 996"/>
                <a:gd name="T30" fmla="*/ 655 w 1532"/>
                <a:gd name="T31" fmla="*/ 213 h 996"/>
                <a:gd name="T32" fmla="*/ 684 w 1532"/>
                <a:gd name="T33" fmla="*/ 204 h 996"/>
                <a:gd name="T34" fmla="*/ 959 w 1532"/>
                <a:gd name="T35" fmla="*/ 10 h 996"/>
                <a:gd name="T36" fmla="*/ 1152 w 1532"/>
                <a:gd name="T37" fmla="*/ 42 h 996"/>
                <a:gd name="T38" fmla="*/ 1160 w 1532"/>
                <a:gd name="T39" fmla="*/ 43 h 996"/>
                <a:gd name="T40" fmla="*/ 1251 w 1532"/>
                <a:gd name="T41" fmla="*/ 149 h 996"/>
                <a:gd name="T42" fmla="*/ 1260 w 1532"/>
                <a:gd name="T43" fmla="*/ 164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2" h="996">
                  <a:moveTo>
                    <a:pt x="1260" y="164"/>
                  </a:moveTo>
                  <a:cubicBezTo>
                    <a:pt x="1271" y="193"/>
                    <a:pt x="1283" y="221"/>
                    <a:pt x="1289" y="252"/>
                  </a:cubicBezTo>
                  <a:cubicBezTo>
                    <a:pt x="1298" y="303"/>
                    <a:pt x="1297" y="353"/>
                    <a:pt x="1283" y="403"/>
                  </a:cubicBezTo>
                  <a:cubicBezTo>
                    <a:pt x="1279" y="418"/>
                    <a:pt x="1281" y="423"/>
                    <a:pt x="1297" y="428"/>
                  </a:cubicBezTo>
                  <a:cubicBezTo>
                    <a:pt x="1406" y="464"/>
                    <a:pt x="1473" y="539"/>
                    <a:pt x="1498" y="652"/>
                  </a:cubicBezTo>
                  <a:cubicBezTo>
                    <a:pt x="1532" y="807"/>
                    <a:pt x="1413" y="974"/>
                    <a:pt x="1255" y="992"/>
                  </a:cubicBezTo>
                  <a:cubicBezTo>
                    <a:pt x="1233" y="995"/>
                    <a:pt x="1210" y="996"/>
                    <a:pt x="1188" y="996"/>
                  </a:cubicBezTo>
                  <a:cubicBezTo>
                    <a:pt x="882" y="996"/>
                    <a:pt x="576" y="996"/>
                    <a:pt x="270" y="995"/>
                  </a:cubicBezTo>
                  <a:cubicBezTo>
                    <a:pt x="214" y="995"/>
                    <a:pt x="163" y="978"/>
                    <a:pt x="116" y="947"/>
                  </a:cubicBezTo>
                  <a:cubicBezTo>
                    <a:pt x="89" y="925"/>
                    <a:pt x="62" y="902"/>
                    <a:pt x="42" y="872"/>
                  </a:cubicBezTo>
                  <a:cubicBezTo>
                    <a:pt x="39" y="867"/>
                    <a:pt x="35" y="861"/>
                    <a:pt x="32" y="856"/>
                  </a:cubicBezTo>
                  <a:cubicBezTo>
                    <a:pt x="27" y="835"/>
                    <a:pt x="21" y="815"/>
                    <a:pt x="18" y="794"/>
                  </a:cubicBezTo>
                  <a:cubicBezTo>
                    <a:pt x="0" y="654"/>
                    <a:pt x="90" y="534"/>
                    <a:pt x="195" y="487"/>
                  </a:cubicBezTo>
                  <a:cubicBezTo>
                    <a:pt x="211" y="480"/>
                    <a:pt x="218" y="471"/>
                    <a:pt x="220" y="453"/>
                  </a:cubicBezTo>
                  <a:cubicBezTo>
                    <a:pt x="234" y="315"/>
                    <a:pt x="338" y="204"/>
                    <a:pt x="475" y="184"/>
                  </a:cubicBezTo>
                  <a:cubicBezTo>
                    <a:pt x="537" y="175"/>
                    <a:pt x="598" y="183"/>
                    <a:pt x="655" y="213"/>
                  </a:cubicBezTo>
                  <a:cubicBezTo>
                    <a:pt x="674" y="223"/>
                    <a:pt x="674" y="223"/>
                    <a:pt x="684" y="204"/>
                  </a:cubicBezTo>
                  <a:cubicBezTo>
                    <a:pt x="743" y="93"/>
                    <a:pt x="834" y="28"/>
                    <a:pt x="959" y="10"/>
                  </a:cubicBezTo>
                  <a:cubicBezTo>
                    <a:pt x="1026" y="0"/>
                    <a:pt x="1091" y="11"/>
                    <a:pt x="1152" y="42"/>
                  </a:cubicBezTo>
                  <a:cubicBezTo>
                    <a:pt x="1155" y="43"/>
                    <a:pt x="1157" y="43"/>
                    <a:pt x="1160" y="43"/>
                  </a:cubicBezTo>
                  <a:cubicBezTo>
                    <a:pt x="1199" y="71"/>
                    <a:pt x="1228" y="108"/>
                    <a:pt x="1251" y="149"/>
                  </a:cubicBezTo>
                  <a:cubicBezTo>
                    <a:pt x="1254" y="154"/>
                    <a:pt x="1257" y="159"/>
                    <a:pt x="1260" y="164"/>
                  </a:cubicBezTo>
                  <a:close/>
                </a:path>
              </a:pathLst>
            </a:custGeom>
            <a:solidFill>
              <a:srgbClr val="6CBC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9"/>
            <p:cNvSpPr/>
            <p:nvPr/>
          </p:nvSpPr>
          <p:spPr bwMode="auto">
            <a:xfrm>
              <a:off x="3260725" y="808038"/>
              <a:ext cx="2892425" cy="2620963"/>
            </a:xfrm>
            <a:custGeom>
              <a:avLst/>
              <a:gdLst>
                <a:gd name="T0" fmla="*/ 106 w 770"/>
                <a:gd name="T1" fmla="*/ 695 h 698"/>
                <a:gd name="T2" fmla="*/ 10 w 770"/>
                <a:gd name="T3" fmla="*/ 391 h 698"/>
                <a:gd name="T4" fmla="*/ 329 w 770"/>
                <a:gd name="T5" fmla="*/ 36 h 698"/>
                <a:gd name="T6" fmla="*/ 769 w 770"/>
                <a:gd name="T7" fmla="*/ 248 h 698"/>
                <a:gd name="T8" fmla="*/ 762 w 770"/>
                <a:gd name="T9" fmla="*/ 257 h 698"/>
                <a:gd name="T10" fmla="*/ 674 w 770"/>
                <a:gd name="T11" fmla="*/ 309 h 698"/>
                <a:gd name="T12" fmla="*/ 659 w 770"/>
                <a:gd name="T13" fmla="*/ 313 h 698"/>
                <a:gd name="T14" fmla="*/ 640 w 770"/>
                <a:gd name="T15" fmla="*/ 289 h 698"/>
                <a:gd name="T16" fmla="*/ 405 w 770"/>
                <a:gd name="T17" fmla="*/ 162 h 698"/>
                <a:gd name="T18" fmla="*/ 142 w 770"/>
                <a:gd name="T19" fmla="*/ 430 h 698"/>
                <a:gd name="T20" fmla="*/ 164 w 770"/>
                <a:gd name="T21" fmla="*/ 541 h 698"/>
                <a:gd name="T22" fmla="*/ 162 w 770"/>
                <a:gd name="T23" fmla="*/ 552 h 698"/>
                <a:gd name="T24" fmla="*/ 127 w 770"/>
                <a:gd name="T25" fmla="*/ 673 h 698"/>
                <a:gd name="T26" fmla="*/ 106 w 770"/>
                <a:gd name="T27" fmla="*/ 695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0" h="698">
                  <a:moveTo>
                    <a:pt x="106" y="695"/>
                  </a:moveTo>
                  <a:cubicBezTo>
                    <a:pt x="32" y="607"/>
                    <a:pt x="0" y="505"/>
                    <a:pt x="10" y="391"/>
                  </a:cubicBezTo>
                  <a:cubicBezTo>
                    <a:pt x="24" y="219"/>
                    <a:pt x="158" y="71"/>
                    <a:pt x="329" y="36"/>
                  </a:cubicBezTo>
                  <a:cubicBezTo>
                    <a:pt x="507" y="0"/>
                    <a:pt x="687" y="87"/>
                    <a:pt x="769" y="248"/>
                  </a:cubicBezTo>
                  <a:cubicBezTo>
                    <a:pt x="770" y="253"/>
                    <a:pt x="766" y="255"/>
                    <a:pt x="762" y="257"/>
                  </a:cubicBezTo>
                  <a:cubicBezTo>
                    <a:pt x="731" y="271"/>
                    <a:pt x="701" y="287"/>
                    <a:pt x="674" y="309"/>
                  </a:cubicBezTo>
                  <a:cubicBezTo>
                    <a:pt x="670" y="312"/>
                    <a:pt x="665" y="314"/>
                    <a:pt x="659" y="313"/>
                  </a:cubicBezTo>
                  <a:cubicBezTo>
                    <a:pt x="649" y="309"/>
                    <a:pt x="645" y="298"/>
                    <a:pt x="640" y="289"/>
                  </a:cubicBezTo>
                  <a:cubicBezTo>
                    <a:pt x="584" y="204"/>
                    <a:pt x="505" y="159"/>
                    <a:pt x="405" y="162"/>
                  </a:cubicBezTo>
                  <a:cubicBezTo>
                    <a:pt x="256" y="165"/>
                    <a:pt x="141" y="286"/>
                    <a:pt x="142" y="430"/>
                  </a:cubicBezTo>
                  <a:cubicBezTo>
                    <a:pt x="142" y="468"/>
                    <a:pt x="151" y="505"/>
                    <a:pt x="164" y="541"/>
                  </a:cubicBezTo>
                  <a:cubicBezTo>
                    <a:pt x="164" y="545"/>
                    <a:pt x="164" y="549"/>
                    <a:pt x="162" y="552"/>
                  </a:cubicBezTo>
                  <a:cubicBezTo>
                    <a:pt x="143" y="590"/>
                    <a:pt x="132" y="631"/>
                    <a:pt x="127" y="673"/>
                  </a:cubicBezTo>
                  <a:cubicBezTo>
                    <a:pt x="126" y="685"/>
                    <a:pt x="123" y="698"/>
                    <a:pt x="106" y="695"/>
                  </a:cubicBezTo>
                  <a:close/>
                </a:path>
              </a:pathLst>
            </a:custGeom>
            <a:solidFill>
              <a:srgbClr val="F5C6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0"/>
            <p:cNvSpPr/>
            <p:nvPr/>
          </p:nvSpPr>
          <p:spPr bwMode="auto">
            <a:xfrm>
              <a:off x="2836863" y="1660525"/>
              <a:ext cx="4543425" cy="3322638"/>
            </a:xfrm>
            <a:custGeom>
              <a:avLst/>
              <a:gdLst>
                <a:gd name="T0" fmla="*/ 219 w 1210"/>
                <a:gd name="T1" fmla="*/ 468 h 885"/>
                <a:gd name="T2" fmla="*/ 235 w 1210"/>
                <a:gd name="T3" fmla="*/ 447 h 885"/>
                <a:gd name="T4" fmla="*/ 275 w 1210"/>
                <a:gd name="T5" fmla="*/ 313 h 885"/>
                <a:gd name="T6" fmla="*/ 334 w 1210"/>
                <a:gd name="T7" fmla="*/ 238 h 885"/>
                <a:gd name="T8" fmla="*/ 388 w 1210"/>
                <a:gd name="T9" fmla="*/ 200 h 885"/>
                <a:gd name="T10" fmla="*/ 661 w 1210"/>
                <a:gd name="T11" fmla="*/ 198 h 885"/>
                <a:gd name="T12" fmla="*/ 687 w 1210"/>
                <a:gd name="T13" fmla="*/ 191 h 885"/>
                <a:gd name="T14" fmla="*/ 758 w 1210"/>
                <a:gd name="T15" fmla="*/ 96 h 885"/>
                <a:gd name="T16" fmla="*/ 774 w 1210"/>
                <a:gd name="T17" fmla="*/ 85 h 885"/>
                <a:gd name="T18" fmla="*/ 882 w 1210"/>
                <a:gd name="T19" fmla="*/ 21 h 885"/>
                <a:gd name="T20" fmla="*/ 999 w 1210"/>
                <a:gd name="T21" fmla="*/ 1 h 885"/>
                <a:gd name="T22" fmla="*/ 1210 w 1210"/>
                <a:gd name="T23" fmla="*/ 72 h 885"/>
                <a:gd name="T24" fmla="*/ 1180 w 1210"/>
                <a:gd name="T25" fmla="*/ 65 h 885"/>
                <a:gd name="T26" fmla="*/ 833 w 1210"/>
                <a:gd name="T27" fmla="*/ 119 h 885"/>
                <a:gd name="T28" fmla="*/ 733 w 1210"/>
                <a:gd name="T29" fmla="*/ 251 h 885"/>
                <a:gd name="T30" fmla="*/ 717 w 1210"/>
                <a:gd name="T31" fmla="*/ 254 h 885"/>
                <a:gd name="T32" fmla="*/ 471 w 1210"/>
                <a:gd name="T33" fmla="*/ 232 h 885"/>
                <a:gd name="T34" fmla="*/ 278 w 1210"/>
                <a:gd name="T35" fmla="*/ 465 h 885"/>
                <a:gd name="T36" fmla="*/ 277 w 1210"/>
                <a:gd name="T37" fmla="*/ 471 h 885"/>
                <a:gd name="T38" fmla="*/ 219 w 1210"/>
                <a:gd name="T39" fmla="*/ 536 h 885"/>
                <a:gd name="T40" fmla="*/ 75 w 1210"/>
                <a:gd name="T41" fmla="*/ 741 h 885"/>
                <a:gd name="T42" fmla="*/ 82 w 1210"/>
                <a:gd name="T43" fmla="*/ 867 h 885"/>
                <a:gd name="T44" fmla="*/ 82 w 1210"/>
                <a:gd name="T45" fmla="*/ 885 h 885"/>
                <a:gd name="T46" fmla="*/ 196 w 1210"/>
                <a:gd name="T47" fmla="*/ 479 h 885"/>
                <a:gd name="T48" fmla="*/ 219 w 1210"/>
                <a:gd name="T49" fmla="*/ 468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10" h="885">
                  <a:moveTo>
                    <a:pt x="219" y="468"/>
                  </a:moveTo>
                  <a:cubicBezTo>
                    <a:pt x="229" y="465"/>
                    <a:pt x="235" y="460"/>
                    <a:pt x="235" y="447"/>
                  </a:cubicBezTo>
                  <a:cubicBezTo>
                    <a:pt x="238" y="400"/>
                    <a:pt x="253" y="355"/>
                    <a:pt x="275" y="313"/>
                  </a:cubicBezTo>
                  <a:cubicBezTo>
                    <a:pt x="286" y="281"/>
                    <a:pt x="310" y="259"/>
                    <a:pt x="334" y="238"/>
                  </a:cubicBezTo>
                  <a:cubicBezTo>
                    <a:pt x="351" y="223"/>
                    <a:pt x="369" y="211"/>
                    <a:pt x="388" y="200"/>
                  </a:cubicBezTo>
                  <a:cubicBezTo>
                    <a:pt x="479" y="155"/>
                    <a:pt x="570" y="154"/>
                    <a:pt x="661" y="198"/>
                  </a:cubicBezTo>
                  <a:cubicBezTo>
                    <a:pt x="679" y="209"/>
                    <a:pt x="678" y="209"/>
                    <a:pt x="687" y="191"/>
                  </a:cubicBezTo>
                  <a:cubicBezTo>
                    <a:pt x="706" y="156"/>
                    <a:pt x="729" y="123"/>
                    <a:pt x="758" y="96"/>
                  </a:cubicBezTo>
                  <a:cubicBezTo>
                    <a:pt x="763" y="91"/>
                    <a:pt x="768" y="87"/>
                    <a:pt x="774" y="85"/>
                  </a:cubicBezTo>
                  <a:cubicBezTo>
                    <a:pt x="807" y="59"/>
                    <a:pt x="843" y="37"/>
                    <a:pt x="882" y="21"/>
                  </a:cubicBezTo>
                  <a:cubicBezTo>
                    <a:pt x="920" y="10"/>
                    <a:pt x="959" y="0"/>
                    <a:pt x="999" y="1"/>
                  </a:cubicBezTo>
                  <a:cubicBezTo>
                    <a:pt x="1077" y="1"/>
                    <a:pt x="1148" y="24"/>
                    <a:pt x="1210" y="72"/>
                  </a:cubicBezTo>
                  <a:cubicBezTo>
                    <a:pt x="1198" y="79"/>
                    <a:pt x="1189" y="68"/>
                    <a:pt x="1180" y="65"/>
                  </a:cubicBezTo>
                  <a:cubicBezTo>
                    <a:pt x="1054" y="20"/>
                    <a:pt x="939" y="38"/>
                    <a:pt x="833" y="119"/>
                  </a:cubicBezTo>
                  <a:cubicBezTo>
                    <a:pt x="788" y="154"/>
                    <a:pt x="755" y="199"/>
                    <a:pt x="733" y="251"/>
                  </a:cubicBezTo>
                  <a:cubicBezTo>
                    <a:pt x="729" y="260"/>
                    <a:pt x="725" y="259"/>
                    <a:pt x="717" y="254"/>
                  </a:cubicBezTo>
                  <a:cubicBezTo>
                    <a:pt x="638" y="211"/>
                    <a:pt x="555" y="202"/>
                    <a:pt x="471" y="232"/>
                  </a:cubicBezTo>
                  <a:cubicBezTo>
                    <a:pt x="363" y="272"/>
                    <a:pt x="297" y="350"/>
                    <a:pt x="278" y="465"/>
                  </a:cubicBezTo>
                  <a:cubicBezTo>
                    <a:pt x="277" y="467"/>
                    <a:pt x="276" y="469"/>
                    <a:pt x="277" y="471"/>
                  </a:cubicBezTo>
                  <a:cubicBezTo>
                    <a:pt x="284" y="516"/>
                    <a:pt x="244" y="520"/>
                    <a:pt x="219" y="536"/>
                  </a:cubicBezTo>
                  <a:cubicBezTo>
                    <a:pt x="140" y="583"/>
                    <a:pt x="93" y="652"/>
                    <a:pt x="75" y="741"/>
                  </a:cubicBezTo>
                  <a:cubicBezTo>
                    <a:pt x="66" y="783"/>
                    <a:pt x="70" y="825"/>
                    <a:pt x="82" y="867"/>
                  </a:cubicBezTo>
                  <a:cubicBezTo>
                    <a:pt x="83" y="872"/>
                    <a:pt x="90" y="878"/>
                    <a:pt x="82" y="885"/>
                  </a:cubicBezTo>
                  <a:cubicBezTo>
                    <a:pt x="0" y="750"/>
                    <a:pt x="41" y="563"/>
                    <a:pt x="196" y="479"/>
                  </a:cubicBezTo>
                  <a:cubicBezTo>
                    <a:pt x="203" y="475"/>
                    <a:pt x="211" y="472"/>
                    <a:pt x="219" y="468"/>
                  </a:cubicBezTo>
                  <a:close/>
                </a:path>
              </a:pathLst>
            </a:custGeom>
            <a:solidFill>
              <a:srgbClr val="A6D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31"/>
            <p:cNvSpPr/>
            <p:nvPr/>
          </p:nvSpPr>
          <p:spPr bwMode="auto">
            <a:xfrm>
              <a:off x="4662488" y="3082925"/>
              <a:ext cx="3081338" cy="2351088"/>
            </a:xfrm>
            <a:custGeom>
              <a:avLst/>
              <a:gdLst>
                <a:gd name="T0" fmla="*/ 821 w 821"/>
                <a:gd name="T1" fmla="*/ 59 h 626"/>
                <a:gd name="T2" fmla="*/ 727 w 821"/>
                <a:gd name="T3" fmla="*/ 38 h 626"/>
                <a:gd name="T4" fmla="*/ 599 w 821"/>
                <a:gd name="T5" fmla="*/ 69 h 626"/>
                <a:gd name="T6" fmla="*/ 494 w 821"/>
                <a:gd name="T7" fmla="*/ 181 h 626"/>
                <a:gd name="T8" fmla="*/ 477 w 821"/>
                <a:gd name="T9" fmla="*/ 187 h 626"/>
                <a:gd name="T10" fmla="*/ 175 w 821"/>
                <a:gd name="T11" fmla="*/ 323 h 626"/>
                <a:gd name="T12" fmla="*/ 127 w 821"/>
                <a:gd name="T13" fmla="*/ 391 h 626"/>
                <a:gd name="T14" fmla="*/ 34 w 821"/>
                <a:gd name="T15" fmla="*/ 619 h 626"/>
                <a:gd name="T16" fmla="*/ 34 w 821"/>
                <a:gd name="T17" fmla="*/ 626 h 626"/>
                <a:gd name="T18" fmla="*/ 8 w 821"/>
                <a:gd name="T19" fmla="*/ 558 h 626"/>
                <a:gd name="T20" fmla="*/ 56 w 821"/>
                <a:gd name="T21" fmla="*/ 394 h 626"/>
                <a:gd name="T22" fmla="*/ 131 w 821"/>
                <a:gd name="T23" fmla="*/ 339 h 626"/>
                <a:gd name="T24" fmla="*/ 144 w 821"/>
                <a:gd name="T25" fmla="*/ 320 h 626"/>
                <a:gd name="T26" fmla="*/ 318 w 821"/>
                <a:gd name="T27" fmla="*/ 133 h 626"/>
                <a:gd name="T28" fmla="*/ 441 w 821"/>
                <a:gd name="T29" fmla="*/ 154 h 626"/>
                <a:gd name="T30" fmla="*/ 464 w 821"/>
                <a:gd name="T31" fmla="*/ 147 h 626"/>
                <a:gd name="T32" fmla="*/ 632 w 821"/>
                <a:gd name="T33" fmla="*/ 16 h 626"/>
                <a:gd name="T34" fmla="*/ 821 w 821"/>
                <a:gd name="T35" fmla="*/ 59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1" h="626">
                  <a:moveTo>
                    <a:pt x="821" y="59"/>
                  </a:moveTo>
                  <a:cubicBezTo>
                    <a:pt x="791" y="46"/>
                    <a:pt x="759" y="40"/>
                    <a:pt x="727" y="38"/>
                  </a:cubicBezTo>
                  <a:cubicBezTo>
                    <a:pt x="682" y="36"/>
                    <a:pt x="638" y="47"/>
                    <a:pt x="599" y="69"/>
                  </a:cubicBezTo>
                  <a:cubicBezTo>
                    <a:pt x="552" y="95"/>
                    <a:pt x="517" y="133"/>
                    <a:pt x="494" y="181"/>
                  </a:cubicBezTo>
                  <a:cubicBezTo>
                    <a:pt x="490" y="190"/>
                    <a:pt x="487" y="192"/>
                    <a:pt x="477" y="187"/>
                  </a:cubicBezTo>
                  <a:cubicBezTo>
                    <a:pt x="353" y="121"/>
                    <a:pt x="208" y="185"/>
                    <a:pt x="175" y="323"/>
                  </a:cubicBezTo>
                  <a:cubicBezTo>
                    <a:pt x="167" y="356"/>
                    <a:pt x="155" y="373"/>
                    <a:pt x="127" y="391"/>
                  </a:cubicBezTo>
                  <a:cubicBezTo>
                    <a:pt x="44" y="441"/>
                    <a:pt x="12" y="525"/>
                    <a:pt x="34" y="619"/>
                  </a:cubicBezTo>
                  <a:cubicBezTo>
                    <a:pt x="35" y="621"/>
                    <a:pt x="35" y="624"/>
                    <a:pt x="34" y="626"/>
                  </a:cubicBezTo>
                  <a:cubicBezTo>
                    <a:pt x="20" y="605"/>
                    <a:pt x="11" y="583"/>
                    <a:pt x="8" y="558"/>
                  </a:cubicBezTo>
                  <a:cubicBezTo>
                    <a:pt x="0" y="496"/>
                    <a:pt x="15" y="441"/>
                    <a:pt x="56" y="394"/>
                  </a:cubicBezTo>
                  <a:cubicBezTo>
                    <a:pt x="77" y="369"/>
                    <a:pt x="103" y="352"/>
                    <a:pt x="131" y="339"/>
                  </a:cubicBezTo>
                  <a:cubicBezTo>
                    <a:pt x="140" y="335"/>
                    <a:pt x="144" y="330"/>
                    <a:pt x="144" y="320"/>
                  </a:cubicBezTo>
                  <a:cubicBezTo>
                    <a:pt x="148" y="226"/>
                    <a:pt x="225" y="146"/>
                    <a:pt x="318" y="133"/>
                  </a:cubicBezTo>
                  <a:cubicBezTo>
                    <a:pt x="362" y="127"/>
                    <a:pt x="402" y="136"/>
                    <a:pt x="441" y="154"/>
                  </a:cubicBezTo>
                  <a:cubicBezTo>
                    <a:pt x="453" y="160"/>
                    <a:pt x="458" y="159"/>
                    <a:pt x="464" y="147"/>
                  </a:cubicBezTo>
                  <a:cubicBezTo>
                    <a:pt x="498" y="76"/>
                    <a:pt x="556" y="33"/>
                    <a:pt x="632" y="16"/>
                  </a:cubicBezTo>
                  <a:cubicBezTo>
                    <a:pt x="701" y="0"/>
                    <a:pt x="764" y="17"/>
                    <a:pt x="821" y="59"/>
                  </a:cubicBezTo>
                  <a:close/>
                </a:path>
              </a:pathLst>
            </a:custGeom>
            <a:solidFill>
              <a:srgbClr val="A5D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32"/>
            <p:cNvSpPr/>
            <p:nvPr/>
          </p:nvSpPr>
          <p:spPr bwMode="auto">
            <a:xfrm>
              <a:off x="3749675" y="1330325"/>
              <a:ext cx="1993900" cy="1504950"/>
            </a:xfrm>
            <a:custGeom>
              <a:avLst/>
              <a:gdLst>
                <a:gd name="T0" fmla="*/ 143 w 531"/>
                <a:gd name="T1" fmla="*/ 293 h 401"/>
                <a:gd name="T2" fmla="*/ 54 w 531"/>
                <a:gd name="T3" fmla="*/ 371 h 401"/>
                <a:gd name="T4" fmla="*/ 32 w 531"/>
                <a:gd name="T5" fmla="*/ 401 h 401"/>
                <a:gd name="T6" fmla="*/ 8 w 531"/>
                <a:gd name="T7" fmla="*/ 328 h 401"/>
                <a:gd name="T8" fmla="*/ 75 w 531"/>
                <a:gd name="T9" fmla="*/ 111 h 401"/>
                <a:gd name="T10" fmla="*/ 229 w 531"/>
                <a:gd name="T11" fmla="*/ 22 h 401"/>
                <a:gd name="T12" fmla="*/ 516 w 531"/>
                <a:gd name="T13" fmla="*/ 150 h 401"/>
                <a:gd name="T14" fmla="*/ 531 w 531"/>
                <a:gd name="T15" fmla="*/ 173 h 401"/>
                <a:gd name="T16" fmla="*/ 443 w 531"/>
                <a:gd name="T17" fmla="*/ 294 h 401"/>
                <a:gd name="T18" fmla="*/ 419 w 531"/>
                <a:gd name="T19" fmla="*/ 292 h 401"/>
                <a:gd name="T20" fmla="*/ 410 w 531"/>
                <a:gd name="T21" fmla="*/ 260 h 401"/>
                <a:gd name="T22" fmla="*/ 277 w 531"/>
                <a:gd name="T23" fmla="*/ 158 h 401"/>
                <a:gd name="T24" fmla="*/ 149 w 531"/>
                <a:gd name="T25" fmla="*/ 272 h 401"/>
                <a:gd name="T26" fmla="*/ 143 w 531"/>
                <a:gd name="T27" fmla="*/ 293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1" h="401">
                  <a:moveTo>
                    <a:pt x="143" y="293"/>
                  </a:moveTo>
                  <a:cubicBezTo>
                    <a:pt x="112" y="316"/>
                    <a:pt x="78" y="338"/>
                    <a:pt x="54" y="371"/>
                  </a:cubicBezTo>
                  <a:cubicBezTo>
                    <a:pt x="47" y="381"/>
                    <a:pt x="39" y="391"/>
                    <a:pt x="32" y="401"/>
                  </a:cubicBezTo>
                  <a:cubicBezTo>
                    <a:pt x="15" y="380"/>
                    <a:pt x="11" y="353"/>
                    <a:pt x="8" y="328"/>
                  </a:cubicBezTo>
                  <a:cubicBezTo>
                    <a:pt x="0" y="247"/>
                    <a:pt x="19" y="173"/>
                    <a:pt x="75" y="111"/>
                  </a:cubicBezTo>
                  <a:cubicBezTo>
                    <a:pt x="117" y="64"/>
                    <a:pt x="168" y="34"/>
                    <a:pt x="229" y="22"/>
                  </a:cubicBezTo>
                  <a:cubicBezTo>
                    <a:pt x="339" y="0"/>
                    <a:pt x="456" y="51"/>
                    <a:pt x="516" y="150"/>
                  </a:cubicBezTo>
                  <a:cubicBezTo>
                    <a:pt x="521" y="158"/>
                    <a:pt x="526" y="165"/>
                    <a:pt x="531" y="173"/>
                  </a:cubicBezTo>
                  <a:cubicBezTo>
                    <a:pt x="495" y="208"/>
                    <a:pt x="464" y="247"/>
                    <a:pt x="443" y="294"/>
                  </a:cubicBezTo>
                  <a:cubicBezTo>
                    <a:pt x="434" y="314"/>
                    <a:pt x="427" y="293"/>
                    <a:pt x="419" y="292"/>
                  </a:cubicBezTo>
                  <a:cubicBezTo>
                    <a:pt x="412" y="282"/>
                    <a:pt x="412" y="271"/>
                    <a:pt x="410" y="260"/>
                  </a:cubicBezTo>
                  <a:cubicBezTo>
                    <a:pt x="393" y="199"/>
                    <a:pt x="337" y="155"/>
                    <a:pt x="277" y="158"/>
                  </a:cubicBezTo>
                  <a:cubicBezTo>
                    <a:pt x="213" y="161"/>
                    <a:pt x="160" y="208"/>
                    <a:pt x="149" y="272"/>
                  </a:cubicBezTo>
                  <a:cubicBezTo>
                    <a:pt x="148" y="279"/>
                    <a:pt x="149" y="287"/>
                    <a:pt x="143" y="293"/>
                  </a:cubicBezTo>
                  <a:close/>
                </a:path>
              </a:pathLst>
            </a:custGeom>
            <a:solidFill>
              <a:srgbClr val="EBE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3"/>
            <p:cNvSpPr/>
            <p:nvPr/>
          </p:nvSpPr>
          <p:spPr bwMode="auto">
            <a:xfrm>
              <a:off x="4278313" y="1900238"/>
              <a:ext cx="1044575" cy="530225"/>
            </a:xfrm>
            <a:custGeom>
              <a:avLst/>
              <a:gdLst>
                <a:gd name="T0" fmla="*/ 2 w 278"/>
                <a:gd name="T1" fmla="*/ 141 h 141"/>
                <a:gd name="T2" fmla="*/ 138 w 278"/>
                <a:gd name="T3" fmla="*/ 1 h 141"/>
                <a:gd name="T4" fmla="*/ 278 w 278"/>
                <a:gd name="T5" fmla="*/ 140 h 141"/>
                <a:gd name="T6" fmla="*/ 12 w 278"/>
                <a:gd name="T7" fmla="*/ 138 h 141"/>
                <a:gd name="T8" fmla="*/ 2 w 278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141">
                  <a:moveTo>
                    <a:pt x="2" y="141"/>
                  </a:moveTo>
                  <a:cubicBezTo>
                    <a:pt x="0" y="66"/>
                    <a:pt x="62" y="2"/>
                    <a:pt x="138" y="1"/>
                  </a:cubicBezTo>
                  <a:cubicBezTo>
                    <a:pt x="215" y="0"/>
                    <a:pt x="278" y="63"/>
                    <a:pt x="278" y="140"/>
                  </a:cubicBezTo>
                  <a:cubicBezTo>
                    <a:pt x="190" y="97"/>
                    <a:pt x="101" y="96"/>
                    <a:pt x="12" y="138"/>
                  </a:cubicBezTo>
                  <a:cubicBezTo>
                    <a:pt x="9" y="139"/>
                    <a:pt x="5" y="140"/>
                    <a:pt x="2" y="141"/>
                  </a:cubicBezTo>
                  <a:close/>
                </a:path>
              </a:pathLst>
            </a:custGeom>
            <a:solidFill>
              <a:srgbClr val="F4E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2" name="文本框 121"/>
          <p:cNvSpPr txBox="1"/>
          <p:nvPr/>
        </p:nvSpPr>
        <p:spPr>
          <a:xfrm>
            <a:off x="2024996" y="471842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自然照明时代</a:t>
            </a:r>
          </a:p>
        </p:txBody>
      </p:sp>
      <p:sp>
        <p:nvSpPr>
          <p:cNvPr id="97" name="矩形 96"/>
          <p:cNvSpPr/>
          <p:nvPr/>
        </p:nvSpPr>
        <p:spPr>
          <a:xfrm>
            <a:off x="2002771" y="5180132"/>
            <a:ext cx="2115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太依赖天气，阴天就什么都看不到了</a:t>
            </a:r>
          </a:p>
        </p:txBody>
      </p:sp>
      <p:grpSp>
        <p:nvGrpSpPr>
          <p:cNvPr id="98" name="组合 97"/>
          <p:cNvGrpSpPr/>
          <p:nvPr/>
        </p:nvGrpSpPr>
        <p:grpSpPr>
          <a:xfrm>
            <a:off x="5518241" y="1941805"/>
            <a:ext cx="2523635" cy="2551945"/>
            <a:chOff x="7775806" y="1890022"/>
            <a:chExt cx="2523635" cy="2551945"/>
          </a:xfrm>
        </p:grpSpPr>
        <p:sp>
          <p:nvSpPr>
            <p:cNvPr id="6" name="Freeform 6"/>
            <p:cNvSpPr/>
            <p:nvPr/>
          </p:nvSpPr>
          <p:spPr bwMode="auto">
            <a:xfrm>
              <a:off x="7775806" y="1890022"/>
              <a:ext cx="2523635" cy="2551945"/>
            </a:xfrm>
            <a:custGeom>
              <a:avLst/>
              <a:gdLst>
                <a:gd name="T0" fmla="*/ 2049 w 2073"/>
                <a:gd name="T1" fmla="*/ 1031 h 2096"/>
                <a:gd name="T2" fmla="*/ 952 w 2073"/>
                <a:gd name="T3" fmla="*/ 2052 h 2096"/>
                <a:gd name="T4" fmla="*/ 1 w 2073"/>
                <a:gd name="T5" fmla="*/ 1026 h 2096"/>
                <a:gd name="T6" fmla="*/ 1034 w 2073"/>
                <a:gd name="T7" fmla="*/ 3 h 2096"/>
                <a:gd name="T8" fmla="*/ 2049 w 2073"/>
                <a:gd name="T9" fmla="*/ 1031 h 2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3" h="2096">
                  <a:moveTo>
                    <a:pt x="2049" y="1031"/>
                  </a:moveTo>
                  <a:cubicBezTo>
                    <a:pt x="2073" y="1531"/>
                    <a:pt x="1624" y="2096"/>
                    <a:pt x="952" y="2052"/>
                  </a:cubicBezTo>
                  <a:cubicBezTo>
                    <a:pt x="455" y="2021"/>
                    <a:pt x="0" y="1597"/>
                    <a:pt x="1" y="1026"/>
                  </a:cubicBezTo>
                  <a:cubicBezTo>
                    <a:pt x="2" y="462"/>
                    <a:pt x="464" y="0"/>
                    <a:pt x="1034" y="3"/>
                  </a:cubicBezTo>
                  <a:cubicBezTo>
                    <a:pt x="1621" y="7"/>
                    <a:pt x="2068" y="503"/>
                    <a:pt x="2049" y="1031"/>
                  </a:cubicBezTo>
                  <a:close/>
                </a:path>
              </a:pathLst>
            </a:custGeom>
            <a:solidFill>
              <a:srgbClr val="2390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任意多边形 163"/>
            <p:cNvSpPr/>
            <p:nvPr/>
          </p:nvSpPr>
          <p:spPr bwMode="auto">
            <a:xfrm>
              <a:off x="8496152" y="2083720"/>
              <a:ext cx="1774130" cy="2268596"/>
            </a:xfrm>
            <a:custGeom>
              <a:avLst/>
              <a:gdLst>
                <a:gd name="connsiteX0" fmla="*/ 617220 w 1774130"/>
                <a:gd name="connsiteY0" fmla="*/ 0 h 2268596"/>
                <a:gd name="connsiteX1" fmla="*/ 1746054 w 1774130"/>
                <a:gd name="connsiteY1" fmla="*/ 779710 h 2268596"/>
                <a:gd name="connsiteX2" fmla="*/ 1755871 w 1774130"/>
                <a:gd name="connsiteY2" fmla="*/ 821664 h 2268596"/>
                <a:gd name="connsiteX3" fmla="*/ 1773014 w 1774130"/>
                <a:gd name="connsiteY3" fmla="*/ 1059815 h 2268596"/>
                <a:gd name="connsiteX4" fmla="*/ 867077 w 1774130"/>
                <a:gd name="connsiteY4" fmla="*/ 2260254 h 2268596"/>
                <a:gd name="connsiteX5" fmla="*/ 828724 w 1774130"/>
                <a:gd name="connsiteY5" fmla="*/ 2268596 h 2268596"/>
                <a:gd name="connsiteX6" fmla="*/ 0 w 1774130"/>
                <a:gd name="connsiteY6" fmla="*/ 1851660 h 226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4130" h="2268596">
                  <a:moveTo>
                    <a:pt x="617220" y="0"/>
                  </a:moveTo>
                  <a:lnTo>
                    <a:pt x="1746054" y="779710"/>
                  </a:lnTo>
                  <a:lnTo>
                    <a:pt x="1755871" y="821664"/>
                  </a:lnTo>
                  <a:cubicBezTo>
                    <a:pt x="1769933" y="899709"/>
                    <a:pt x="1775906" y="979458"/>
                    <a:pt x="1773014" y="1059815"/>
                  </a:cubicBezTo>
                  <a:cubicBezTo>
                    <a:pt x="1796753" y="1554437"/>
                    <a:pt x="1440359" y="2101303"/>
                    <a:pt x="867077" y="2260254"/>
                  </a:cubicBezTo>
                  <a:lnTo>
                    <a:pt x="828724" y="2268596"/>
                  </a:lnTo>
                  <a:lnTo>
                    <a:pt x="0" y="1851660"/>
                  </a:lnTo>
                  <a:close/>
                </a:path>
              </a:pathLst>
            </a:custGeom>
            <a:solidFill>
              <a:srgbClr val="0B68A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8343019" y="2073775"/>
              <a:ext cx="1329502" cy="1448916"/>
            </a:xfrm>
            <a:custGeom>
              <a:avLst/>
              <a:gdLst>
                <a:gd name="T0" fmla="*/ 47 w 1092"/>
                <a:gd name="T1" fmla="*/ 984 h 1190"/>
                <a:gd name="T2" fmla="*/ 4 w 1092"/>
                <a:gd name="T3" fmla="*/ 778 h 1190"/>
                <a:gd name="T4" fmla="*/ 35 w 1092"/>
                <a:gd name="T5" fmla="*/ 621 h 1190"/>
                <a:gd name="T6" fmla="*/ 47 w 1092"/>
                <a:gd name="T7" fmla="*/ 686 h 1190"/>
                <a:gd name="T8" fmla="*/ 91 w 1092"/>
                <a:gd name="T9" fmla="*/ 778 h 1190"/>
                <a:gd name="T10" fmla="*/ 159 w 1092"/>
                <a:gd name="T11" fmla="*/ 792 h 1190"/>
                <a:gd name="T12" fmla="*/ 192 w 1092"/>
                <a:gd name="T13" fmla="*/ 731 h 1190"/>
                <a:gd name="T14" fmla="*/ 174 w 1092"/>
                <a:gd name="T15" fmla="*/ 698 h 1190"/>
                <a:gd name="T16" fmla="*/ 142 w 1092"/>
                <a:gd name="T17" fmla="*/ 561 h 1190"/>
                <a:gd name="T18" fmla="*/ 166 w 1092"/>
                <a:gd name="T19" fmla="*/ 494 h 1190"/>
                <a:gd name="T20" fmla="*/ 143 w 1092"/>
                <a:gd name="T21" fmla="*/ 342 h 1190"/>
                <a:gd name="T22" fmla="*/ 51 w 1092"/>
                <a:gd name="T23" fmla="*/ 251 h 1190"/>
                <a:gd name="T24" fmla="*/ 148 w 1092"/>
                <a:gd name="T25" fmla="*/ 307 h 1190"/>
                <a:gd name="T26" fmla="*/ 255 w 1092"/>
                <a:gd name="T27" fmla="*/ 497 h 1190"/>
                <a:gd name="T28" fmla="*/ 380 w 1092"/>
                <a:gd name="T29" fmla="*/ 547 h 1190"/>
                <a:gd name="T30" fmla="*/ 428 w 1092"/>
                <a:gd name="T31" fmla="*/ 470 h 1190"/>
                <a:gd name="T32" fmla="*/ 419 w 1092"/>
                <a:gd name="T33" fmla="*/ 425 h 1190"/>
                <a:gd name="T34" fmla="*/ 433 w 1092"/>
                <a:gd name="T35" fmla="*/ 253 h 1190"/>
                <a:gd name="T36" fmla="*/ 527 w 1092"/>
                <a:gd name="T37" fmla="*/ 188 h 1190"/>
                <a:gd name="T38" fmla="*/ 617 w 1092"/>
                <a:gd name="T39" fmla="*/ 22 h 1190"/>
                <a:gd name="T40" fmla="*/ 612 w 1092"/>
                <a:gd name="T41" fmla="*/ 0 h 1190"/>
                <a:gd name="T42" fmla="*/ 661 w 1092"/>
                <a:gd name="T43" fmla="*/ 160 h 1190"/>
                <a:gd name="T44" fmla="*/ 608 w 1092"/>
                <a:gd name="T45" fmla="*/ 266 h 1190"/>
                <a:gd name="T46" fmla="*/ 581 w 1092"/>
                <a:gd name="T47" fmla="*/ 323 h 1190"/>
                <a:gd name="T48" fmla="*/ 607 w 1092"/>
                <a:gd name="T49" fmla="*/ 390 h 1190"/>
                <a:gd name="T50" fmla="*/ 662 w 1092"/>
                <a:gd name="T51" fmla="*/ 412 h 1190"/>
                <a:gd name="T52" fmla="*/ 754 w 1092"/>
                <a:gd name="T53" fmla="*/ 473 h 1190"/>
                <a:gd name="T54" fmla="*/ 782 w 1092"/>
                <a:gd name="T55" fmla="*/ 573 h 1190"/>
                <a:gd name="T56" fmla="*/ 862 w 1092"/>
                <a:gd name="T57" fmla="*/ 626 h 1190"/>
                <a:gd name="T58" fmla="*/ 921 w 1092"/>
                <a:gd name="T59" fmla="*/ 578 h 1190"/>
                <a:gd name="T60" fmla="*/ 964 w 1092"/>
                <a:gd name="T61" fmla="*/ 436 h 1190"/>
                <a:gd name="T62" fmla="*/ 1004 w 1092"/>
                <a:gd name="T63" fmla="*/ 600 h 1190"/>
                <a:gd name="T64" fmla="*/ 950 w 1092"/>
                <a:gd name="T65" fmla="*/ 756 h 1190"/>
                <a:gd name="T66" fmla="*/ 1044 w 1092"/>
                <a:gd name="T67" fmla="*/ 642 h 1190"/>
                <a:gd name="T68" fmla="*/ 1056 w 1092"/>
                <a:gd name="T69" fmla="*/ 948 h 1190"/>
                <a:gd name="T70" fmla="*/ 1050 w 1092"/>
                <a:gd name="T71" fmla="*/ 975 h 1190"/>
                <a:gd name="T72" fmla="*/ 850 w 1092"/>
                <a:gd name="T73" fmla="*/ 1143 h 1190"/>
                <a:gd name="T74" fmla="*/ 607 w 1092"/>
                <a:gd name="T75" fmla="*/ 1187 h 1190"/>
                <a:gd name="T76" fmla="*/ 462 w 1092"/>
                <a:gd name="T77" fmla="*/ 1186 h 1190"/>
                <a:gd name="T78" fmla="*/ 304 w 1092"/>
                <a:gd name="T79" fmla="*/ 1162 h 1190"/>
                <a:gd name="T80" fmla="*/ 158 w 1092"/>
                <a:gd name="T81" fmla="*/ 1102 h 1190"/>
                <a:gd name="T82" fmla="*/ 57 w 1092"/>
                <a:gd name="T83" fmla="*/ 1007 h 1190"/>
                <a:gd name="T84" fmla="*/ 47 w 1092"/>
                <a:gd name="T85" fmla="*/ 984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92" h="1190">
                  <a:moveTo>
                    <a:pt x="47" y="984"/>
                  </a:moveTo>
                  <a:cubicBezTo>
                    <a:pt x="15" y="919"/>
                    <a:pt x="0" y="851"/>
                    <a:pt x="4" y="778"/>
                  </a:cubicBezTo>
                  <a:cubicBezTo>
                    <a:pt x="7" y="726"/>
                    <a:pt x="15" y="675"/>
                    <a:pt x="35" y="621"/>
                  </a:cubicBezTo>
                  <a:cubicBezTo>
                    <a:pt x="39" y="646"/>
                    <a:pt x="43" y="666"/>
                    <a:pt x="47" y="686"/>
                  </a:cubicBezTo>
                  <a:cubicBezTo>
                    <a:pt x="55" y="720"/>
                    <a:pt x="66" y="752"/>
                    <a:pt x="91" y="778"/>
                  </a:cubicBezTo>
                  <a:cubicBezTo>
                    <a:pt x="111" y="797"/>
                    <a:pt x="137" y="803"/>
                    <a:pt x="159" y="792"/>
                  </a:cubicBezTo>
                  <a:cubicBezTo>
                    <a:pt x="182" y="781"/>
                    <a:pt x="195" y="757"/>
                    <a:pt x="192" y="731"/>
                  </a:cubicBezTo>
                  <a:cubicBezTo>
                    <a:pt x="190" y="718"/>
                    <a:pt x="184" y="707"/>
                    <a:pt x="174" y="698"/>
                  </a:cubicBezTo>
                  <a:cubicBezTo>
                    <a:pt x="132" y="660"/>
                    <a:pt x="125" y="613"/>
                    <a:pt x="142" y="561"/>
                  </a:cubicBezTo>
                  <a:cubicBezTo>
                    <a:pt x="150" y="539"/>
                    <a:pt x="156" y="516"/>
                    <a:pt x="166" y="494"/>
                  </a:cubicBezTo>
                  <a:cubicBezTo>
                    <a:pt x="190" y="438"/>
                    <a:pt x="178" y="389"/>
                    <a:pt x="143" y="342"/>
                  </a:cubicBezTo>
                  <a:cubicBezTo>
                    <a:pt x="116" y="308"/>
                    <a:pt x="85" y="278"/>
                    <a:pt x="51" y="251"/>
                  </a:cubicBezTo>
                  <a:cubicBezTo>
                    <a:pt x="87" y="264"/>
                    <a:pt x="118" y="283"/>
                    <a:pt x="148" y="307"/>
                  </a:cubicBezTo>
                  <a:cubicBezTo>
                    <a:pt x="208" y="357"/>
                    <a:pt x="243" y="420"/>
                    <a:pt x="255" y="497"/>
                  </a:cubicBezTo>
                  <a:cubicBezTo>
                    <a:pt x="267" y="576"/>
                    <a:pt x="319" y="596"/>
                    <a:pt x="380" y="547"/>
                  </a:cubicBezTo>
                  <a:cubicBezTo>
                    <a:pt x="405" y="527"/>
                    <a:pt x="422" y="502"/>
                    <a:pt x="428" y="470"/>
                  </a:cubicBezTo>
                  <a:cubicBezTo>
                    <a:pt x="431" y="454"/>
                    <a:pt x="429" y="438"/>
                    <a:pt x="419" y="425"/>
                  </a:cubicBezTo>
                  <a:cubicBezTo>
                    <a:pt x="375" y="367"/>
                    <a:pt x="392" y="300"/>
                    <a:pt x="433" y="253"/>
                  </a:cubicBezTo>
                  <a:cubicBezTo>
                    <a:pt x="459" y="223"/>
                    <a:pt x="490" y="200"/>
                    <a:pt x="527" y="188"/>
                  </a:cubicBezTo>
                  <a:cubicBezTo>
                    <a:pt x="617" y="160"/>
                    <a:pt x="628" y="96"/>
                    <a:pt x="617" y="22"/>
                  </a:cubicBezTo>
                  <a:cubicBezTo>
                    <a:pt x="616" y="15"/>
                    <a:pt x="614" y="8"/>
                    <a:pt x="612" y="0"/>
                  </a:cubicBezTo>
                  <a:cubicBezTo>
                    <a:pt x="662" y="36"/>
                    <a:pt x="680" y="98"/>
                    <a:pt x="661" y="160"/>
                  </a:cubicBezTo>
                  <a:cubicBezTo>
                    <a:pt x="649" y="198"/>
                    <a:pt x="628" y="232"/>
                    <a:pt x="608" y="266"/>
                  </a:cubicBezTo>
                  <a:cubicBezTo>
                    <a:pt x="598" y="284"/>
                    <a:pt x="587" y="303"/>
                    <a:pt x="581" y="323"/>
                  </a:cubicBezTo>
                  <a:cubicBezTo>
                    <a:pt x="573" y="353"/>
                    <a:pt x="581" y="374"/>
                    <a:pt x="607" y="390"/>
                  </a:cubicBezTo>
                  <a:cubicBezTo>
                    <a:pt x="624" y="400"/>
                    <a:pt x="644" y="405"/>
                    <a:pt x="662" y="412"/>
                  </a:cubicBezTo>
                  <a:cubicBezTo>
                    <a:pt x="698" y="425"/>
                    <a:pt x="731" y="442"/>
                    <a:pt x="754" y="473"/>
                  </a:cubicBezTo>
                  <a:cubicBezTo>
                    <a:pt x="776" y="503"/>
                    <a:pt x="780" y="538"/>
                    <a:pt x="782" y="573"/>
                  </a:cubicBezTo>
                  <a:cubicBezTo>
                    <a:pt x="786" y="623"/>
                    <a:pt x="807" y="638"/>
                    <a:pt x="862" y="626"/>
                  </a:cubicBezTo>
                  <a:cubicBezTo>
                    <a:pt x="888" y="619"/>
                    <a:pt x="906" y="600"/>
                    <a:pt x="921" y="578"/>
                  </a:cubicBezTo>
                  <a:cubicBezTo>
                    <a:pt x="948" y="536"/>
                    <a:pt x="958" y="489"/>
                    <a:pt x="964" y="436"/>
                  </a:cubicBezTo>
                  <a:cubicBezTo>
                    <a:pt x="990" y="491"/>
                    <a:pt x="1004" y="543"/>
                    <a:pt x="1004" y="600"/>
                  </a:cubicBezTo>
                  <a:cubicBezTo>
                    <a:pt x="1004" y="659"/>
                    <a:pt x="983" y="709"/>
                    <a:pt x="950" y="756"/>
                  </a:cubicBezTo>
                  <a:cubicBezTo>
                    <a:pt x="1009" y="743"/>
                    <a:pt x="1029" y="698"/>
                    <a:pt x="1044" y="642"/>
                  </a:cubicBezTo>
                  <a:cubicBezTo>
                    <a:pt x="1079" y="746"/>
                    <a:pt x="1092" y="846"/>
                    <a:pt x="1056" y="948"/>
                  </a:cubicBezTo>
                  <a:cubicBezTo>
                    <a:pt x="1058" y="958"/>
                    <a:pt x="1054" y="966"/>
                    <a:pt x="1050" y="975"/>
                  </a:cubicBezTo>
                  <a:cubicBezTo>
                    <a:pt x="1007" y="1060"/>
                    <a:pt x="936" y="1111"/>
                    <a:pt x="850" y="1143"/>
                  </a:cubicBezTo>
                  <a:cubicBezTo>
                    <a:pt x="772" y="1172"/>
                    <a:pt x="690" y="1182"/>
                    <a:pt x="607" y="1187"/>
                  </a:cubicBezTo>
                  <a:cubicBezTo>
                    <a:pt x="558" y="1190"/>
                    <a:pt x="510" y="1188"/>
                    <a:pt x="462" y="1186"/>
                  </a:cubicBezTo>
                  <a:cubicBezTo>
                    <a:pt x="408" y="1183"/>
                    <a:pt x="356" y="1176"/>
                    <a:pt x="304" y="1162"/>
                  </a:cubicBezTo>
                  <a:cubicBezTo>
                    <a:pt x="253" y="1149"/>
                    <a:pt x="203" y="1130"/>
                    <a:pt x="158" y="1102"/>
                  </a:cubicBezTo>
                  <a:cubicBezTo>
                    <a:pt x="118" y="1077"/>
                    <a:pt x="83" y="1046"/>
                    <a:pt x="57" y="1007"/>
                  </a:cubicBezTo>
                  <a:cubicBezTo>
                    <a:pt x="53" y="1000"/>
                    <a:pt x="49" y="993"/>
                    <a:pt x="47" y="984"/>
                  </a:cubicBezTo>
                  <a:close/>
                </a:path>
              </a:pathLst>
            </a:custGeom>
            <a:solidFill>
              <a:srgbClr val="D87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8383167" y="3257099"/>
              <a:ext cx="1283178" cy="644420"/>
            </a:xfrm>
            <a:custGeom>
              <a:avLst/>
              <a:gdLst>
                <a:gd name="T0" fmla="*/ 270 w 1054"/>
                <a:gd name="T1" fmla="*/ 185 h 529"/>
                <a:gd name="T2" fmla="*/ 463 w 1054"/>
                <a:gd name="T3" fmla="*/ 210 h 529"/>
                <a:gd name="T4" fmla="*/ 737 w 1054"/>
                <a:gd name="T5" fmla="*/ 189 h 529"/>
                <a:gd name="T6" fmla="*/ 948 w 1054"/>
                <a:gd name="T7" fmla="*/ 87 h 529"/>
                <a:gd name="T8" fmla="*/ 1014 w 1054"/>
                <a:gd name="T9" fmla="*/ 0 h 529"/>
                <a:gd name="T10" fmla="*/ 1028 w 1054"/>
                <a:gd name="T11" fmla="*/ 18 h 529"/>
                <a:gd name="T12" fmla="*/ 1048 w 1054"/>
                <a:gd name="T13" fmla="*/ 85 h 529"/>
                <a:gd name="T14" fmla="*/ 1001 w 1054"/>
                <a:gd name="T15" fmla="*/ 173 h 529"/>
                <a:gd name="T16" fmla="*/ 887 w 1054"/>
                <a:gd name="T17" fmla="*/ 221 h 529"/>
                <a:gd name="T18" fmla="*/ 868 w 1054"/>
                <a:gd name="T19" fmla="*/ 232 h 529"/>
                <a:gd name="T20" fmla="*/ 902 w 1054"/>
                <a:gd name="T21" fmla="*/ 249 h 529"/>
                <a:gd name="T22" fmla="*/ 919 w 1054"/>
                <a:gd name="T23" fmla="*/ 260 h 529"/>
                <a:gd name="T24" fmla="*/ 1029 w 1054"/>
                <a:gd name="T25" fmla="*/ 305 h 529"/>
                <a:gd name="T26" fmla="*/ 1039 w 1054"/>
                <a:gd name="T27" fmla="*/ 312 h 529"/>
                <a:gd name="T28" fmla="*/ 991 w 1054"/>
                <a:gd name="T29" fmla="*/ 340 h 529"/>
                <a:gd name="T30" fmla="*/ 919 w 1054"/>
                <a:gd name="T31" fmla="*/ 505 h 529"/>
                <a:gd name="T32" fmla="*/ 915 w 1054"/>
                <a:gd name="T33" fmla="*/ 525 h 529"/>
                <a:gd name="T34" fmla="*/ 890 w 1054"/>
                <a:gd name="T35" fmla="*/ 521 h 529"/>
                <a:gd name="T36" fmla="*/ 447 w 1054"/>
                <a:gd name="T37" fmla="*/ 337 h 529"/>
                <a:gd name="T38" fmla="*/ 87 w 1054"/>
                <a:gd name="T39" fmla="*/ 187 h 529"/>
                <a:gd name="T40" fmla="*/ 51 w 1054"/>
                <a:gd name="T41" fmla="*/ 171 h 529"/>
                <a:gd name="T42" fmla="*/ 8 w 1054"/>
                <a:gd name="T43" fmla="*/ 84 h 529"/>
                <a:gd name="T44" fmla="*/ 27 w 1054"/>
                <a:gd name="T45" fmla="*/ 32 h 529"/>
                <a:gd name="T46" fmla="*/ 126 w 1054"/>
                <a:gd name="T47" fmla="*/ 125 h 529"/>
                <a:gd name="T48" fmla="*/ 146 w 1054"/>
                <a:gd name="T49" fmla="*/ 159 h 529"/>
                <a:gd name="T50" fmla="*/ 622 w 1054"/>
                <a:gd name="T51" fmla="*/ 357 h 529"/>
                <a:gd name="T52" fmla="*/ 823 w 1054"/>
                <a:gd name="T53" fmla="*/ 440 h 529"/>
                <a:gd name="T54" fmla="*/ 827 w 1054"/>
                <a:gd name="T55" fmla="*/ 441 h 529"/>
                <a:gd name="T56" fmla="*/ 841 w 1054"/>
                <a:gd name="T57" fmla="*/ 441 h 529"/>
                <a:gd name="T58" fmla="*/ 832 w 1054"/>
                <a:gd name="T59" fmla="*/ 430 h 529"/>
                <a:gd name="T60" fmla="*/ 761 w 1054"/>
                <a:gd name="T61" fmla="*/ 399 h 529"/>
                <a:gd name="T62" fmla="*/ 294 w 1054"/>
                <a:gd name="T63" fmla="*/ 205 h 529"/>
                <a:gd name="T64" fmla="*/ 270 w 1054"/>
                <a:gd name="T65" fmla="*/ 185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4" h="529">
                  <a:moveTo>
                    <a:pt x="270" y="185"/>
                  </a:moveTo>
                  <a:cubicBezTo>
                    <a:pt x="334" y="200"/>
                    <a:pt x="398" y="207"/>
                    <a:pt x="463" y="210"/>
                  </a:cubicBezTo>
                  <a:cubicBezTo>
                    <a:pt x="556" y="214"/>
                    <a:pt x="647" y="208"/>
                    <a:pt x="737" y="189"/>
                  </a:cubicBezTo>
                  <a:cubicBezTo>
                    <a:pt x="816" y="172"/>
                    <a:pt x="888" y="141"/>
                    <a:pt x="948" y="87"/>
                  </a:cubicBezTo>
                  <a:cubicBezTo>
                    <a:pt x="976" y="62"/>
                    <a:pt x="994" y="31"/>
                    <a:pt x="1014" y="0"/>
                  </a:cubicBezTo>
                  <a:cubicBezTo>
                    <a:pt x="1022" y="3"/>
                    <a:pt x="1025" y="11"/>
                    <a:pt x="1028" y="18"/>
                  </a:cubicBezTo>
                  <a:cubicBezTo>
                    <a:pt x="1037" y="39"/>
                    <a:pt x="1044" y="61"/>
                    <a:pt x="1048" y="85"/>
                  </a:cubicBezTo>
                  <a:cubicBezTo>
                    <a:pt x="1054" y="126"/>
                    <a:pt x="1039" y="156"/>
                    <a:pt x="1001" y="173"/>
                  </a:cubicBezTo>
                  <a:cubicBezTo>
                    <a:pt x="963" y="190"/>
                    <a:pt x="925" y="206"/>
                    <a:pt x="887" y="221"/>
                  </a:cubicBezTo>
                  <a:cubicBezTo>
                    <a:pt x="880" y="224"/>
                    <a:pt x="873" y="225"/>
                    <a:pt x="868" y="232"/>
                  </a:cubicBezTo>
                  <a:cubicBezTo>
                    <a:pt x="878" y="241"/>
                    <a:pt x="892" y="240"/>
                    <a:pt x="902" y="249"/>
                  </a:cubicBezTo>
                  <a:cubicBezTo>
                    <a:pt x="904" y="257"/>
                    <a:pt x="913" y="257"/>
                    <a:pt x="919" y="260"/>
                  </a:cubicBezTo>
                  <a:cubicBezTo>
                    <a:pt x="956" y="275"/>
                    <a:pt x="993" y="290"/>
                    <a:pt x="1029" y="305"/>
                  </a:cubicBezTo>
                  <a:cubicBezTo>
                    <a:pt x="1033" y="306"/>
                    <a:pt x="1036" y="310"/>
                    <a:pt x="1039" y="312"/>
                  </a:cubicBezTo>
                  <a:cubicBezTo>
                    <a:pt x="1024" y="323"/>
                    <a:pt x="1005" y="325"/>
                    <a:pt x="991" y="340"/>
                  </a:cubicBezTo>
                  <a:cubicBezTo>
                    <a:pt x="947" y="387"/>
                    <a:pt x="922" y="441"/>
                    <a:pt x="919" y="505"/>
                  </a:cubicBezTo>
                  <a:cubicBezTo>
                    <a:pt x="919" y="512"/>
                    <a:pt x="919" y="519"/>
                    <a:pt x="915" y="525"/>
                  </a:cubicBezTo>
                  <a:cubicBezTo>
                    <a:pt x="906" y="529"/>
                    <a:pt x="898" y="524"/>
                    <a:pt x="890" y="521"/>
                  </a:cubicBezTo>
                  <a:cubicBezTo>
                    <a:pt x="743" y="459"/>
                    <a:pt x="595" y="398"/>
                    <a:pt x="447" y="337"/>
                  </a:cubicBezTo>
                  <a:cubicBezTo>
                    <a:pt x="327" y="287"/>
                    <a:pt x="207" y="237"/>
                    <a:pt x="87" y="187"/>
                  </a:cubicBezTo>
                  <a:cubicBezTo>
                    <a:pt x="75" y="182"/>
                    <a:pt x="62" y="177"/>
                    <a:pt x="51" y="171"/>
                  </a:cubicBezTo>
                  <a:cubicBezTo>
                    <a:pt x="16" y="154"/>
                    <a:pt x="0" y="122"/>
                    <a:pt x="8" y="84"/>
                  </a:cubicBezTo>
                  <a:cubicBezTo>
                    <a:pt x="11" y="65"/>
                    <a:pt x="13" y="47"/>
                    <a:pt x="27" y="32"/>
                  </a:cubicBezTo>
                  <a:cubicBezTo>
                    <a:pt x="54" y="69"/>
                    <a:pt x="87" y="100"/>
                    <a:pt x="126" y="125"/>
                  </a:cubicBezTo>
                  <a:cubicBezTo>
                    <a:pt x="122" y="149"/>
                    <a:pt x="122" y="149"/>
                    <a:pt x="146" y="159"/>
                  </a:cubicBezTo>
                  <a:cubicBezTo>
                    <a:pt x="305" y="224"/>
                    <a:pt x="463" y="291"/>
                    <a:pt x="622" y="357"/>
                  </a:cubicBezTo>
                  <a:cubicBezTo>
                    <a:pt x="689" y="384"/>
                    <a:pt x="756" y="412"/>
                    <a:pt x="823" y="440"/>
                  </a:cubicBezTo>
                  <a:cubicBezTo>
                    <a:pt x="824" y="440"/>
                    <a:pt x="826" y="441"/>
                    <a:pt x="827" y="441"/>
                  </a:cubicBezTo>
                  <a:cubicBezTo>
                    <a:pt x="832" y="443"/>
                    <a:pt x="838" y="448"/>
                    <a:pt x="841" y="441"/>
                  </a:cubicBezTo>
                  <a:cubicBezTo>
                    <a:pt x="844" y="435"/>
                    <a:pt x="837" y="432"/>
                    <a:pt x="832" y="430"/>
                  </a:cubicBezTo>
                  <a:cubicBezTo>
                    <a:pt x="809" y="418"/>
                    <a:pt x="785" y="408"/>
                    <a:pt x="761" y="399"/>
                  </a:cubicBezTo>
                  <a:cubicBezTo>
                    <a:pt x="605" y="335"/>
                    <a:pt x="450" y="270"/>
                    <a:pt x="294" y="205"/>
                  </a:cubicBezTo>
                  <a:cubicBezTo>
                    <a:pt x="285" y="201"/>
                    <a:pt x="271" y="200"/>
                    <a:pt x="270" y="185"/>
                  </a:cubicBezTo>
                  <a:close/>
                </a:path>
              </a:pathLst>
            </a:custGeom>
            <a:solidFill>
              <a:srgbClr val="915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8404270" y="3559235"/>
              <a:ext cx="558463" cy="340740"/>
            </a:xfrm>
            <a:custGeom>
              <a:avLst/>
              <a:gdLst>
                <a:gd name="T0" fmla="*/ 0 w 459"/>
                <a:gd name="T1" fmla="*/ 64 h 280"/>
                <a:gd name="T2" fmla="*/ 68 w 459"/>
                <a:gd name="T3" fmla="*/ 33 h 280"/>
                <a:gd name="T4" fmla="*/ 137 w 459"/>
                <a:gd name="T5" fmla="*/ 1 h 280"/>
                <a:gd name="T6" fmla="*/ 203 w 459"/>
                <a:gd name="T7" fmla="*/ 23 h 280"/>
                <a:gd name="T8" fmla="*/ 435 w 459"/>
                <a:gd name="T9" fmla="*/ 119 h 280"/>
                <a:gd name="T10" fmla="*/ 444 w 459"/>
                <a:gd name="T11" fmla="*/ 123 h 280"/>
                <a:gd name="T12" fmla="*/ 458 w 459"/>
                <a:gd name="T13" fmla="*/ 136 h 280"/>
                <a:gd name="T14" fmla="*/ 444 w 459"/>
                <a:gd name="T15" fmla="*/ 150 h 280"/>
                <a:gd name="T16" fmla="*/ 250 w 459"/>
                <a:gd name="T17" fmla="*/ 230 h 280"/>
                <a:gd name="T18" fmla="*/ 147 w 459"/>
                <a:gd name="T19" fmla="*/ 273 h 280"/>
                <a:gd name="T20" fmla="*/ 124 w 459"/>
                <a:gd name="T21" fmla="*/ 277 h 280"/>
                <a:gd name="T22" fmla="*/ 120 w 459"/>
                <a:gd name="T23" fmla="*/ 258 h 280"/>
                <a:gd name="T24" fmla="*/ 45 w 459"/>
                <a:gd name="T25" fmla="*/ 89 h 280"/>
                <a:gd name="T26" fmla="*/ 0 w 459"/>
                <a:gd name="T27" fmla="*/ 6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9" h="280">
                  <a:moveTo>
                    <a:pt x="0" y="64"/>
                  </a:moveTo>
                  <a:cubicBezTo>
                    <a:pt x="21" y="49"/>
                    <a:pt x="46" y="45"/>
                    <a:pt x="68" y="33"/>
                  </a:cubicBezTo>
                  <a:cubicBezTo>
                    <a:pt x="91" y="22"/>
                    <a:pt x="117" y="18"/>
                    <a:pt x="137" y="1"/>
                  </a:cubicBezTo>
                  <a:cubicBezTo>
                    <a:pt x="162" y="0"/>
                    <a:pt x="182" y="14"/>
                    <a:pt x="203" y="23"/>
                  </a:cubicBezTo>
                  <a:cubicBezTo>
                    <a:pt x="280" y="54"/>
                    <a:pt x="358" y="86"/>
                    <a:pt x="435" y="119"/>
                  </a:cubicBezTo>
                  <a:cubicBezTo>
                    <a:pt x="438" y="120"/>
                    <a:pt x="441" y="121"/>
                    <a:pt x="444" y="123"/>
                  </a:cubicBezTo>
                  <a:cubicBezTo>
                    <a:pt x="450" y="126"/>
                    <a:pt x="458" y="128"/>
                    <a:pt x="458" y="136"/>
                  </a:cubicBezTo>
                  <a:cubicBezTo>
                    <a:pt x="459" y="145"/>
                    <a:pt x="450" y="147"/>
                    <a:pt x="444" y="150"/>
                  </a:cubicBezTo>
                  <a:cubicBezTo>
                    <a:pt x="379" y="177"/>
                    <a:pt x="315" y="203"/>
                    <a:pt x="250" y="230"/>
                  </a:cubicBezTo>
                  <a:cubicBezTo>
                    <a:pt x="216" y="245"/>
                    <a:pt x="182" y="259"/>
                    <a:pt x="147" y="273"/>
                  </a:cubicBezTo>
                  <a:cubicBezTo>
                    <a:pt x="140" y="276"/>
                    <a:pt x="133" y="280"/>
                    <a:pt x="124" y="277"/>
                  </a:cubicBezTo>
                  <a:cubicBezTo>
                    <a:pt x="120" y="271"/>
                    <a:pt x="120" y="264"/>
                    <a:pt x="120" y="258"/>
                  </a:cubicBezTo>
                  <a:cubicBezTo>
                    <a:pt x="116" y="192"/>
                    <a:pt x="92" y="136"/>
                    <a:pt x="45" y="89"/>
                  </a:cubicBezTo>
                  <a:cubicBezTo>
                    <a:pt x="32" y="76"/>
                    <a:pt x="14" y="75"/>
                    <a:pt x="0" y="64"/>
                  </a:cubicBezTo>
                  <a:close/>
                </a:path>
              </a:pathLst>
            </a:custGeom>
            <a:solidFill>
              <a:srgbClr val="915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8349196" y="3272025"/>
              <a:ext cx="1167368" cy="679421"/>
            </a:xfrm>
            <a:custGeom>
              <a:avLst/>
              <a:gdLst>
                <a:gd name="T0" fmla="*/ 171 w 959"/>
                <a:gd name="T1" fmla="*/ 513 h 558"/>
                <a:gd name="T2" fmla="*/ 488 w 959"/>
                <a:gd name="T3" fmla="*/ 381 h 558"/>
                <a:gd name="T4" fmla="*/ 500 w 959"/>
                <a:gd name="T5" fmla="*/ 372 h 558"/>
                <a:gd name="T6" fmla="*/ 487 w 959"/>
                <a:gd name="T7" fmla="*/ 363 h 558"/>
                <a:gd name="T8" fmla="*/ 267 w 959"/>
                <a:gd name="T9" fmla="*/ 272 h 558"/>
                <a:gd name="T10" fmla="*/ 182 w 959"/>
                <a:gd name="T11" fmla="*/ 237 h 558"/>
                <a:gd name="T12" fmla="*/ 47 w 959"/>
                <a:gd name="T13" fmla="*/ 181 h 558"/>
                <a:gd name="T14" fmla="*/ 7 w 959"/>
                <a:gd name="T15" fmla="*/ 99 h 558"/>
                <a:gd name="T16" fmla="*/ 42 w 959"/>
                <a:gd name="T17" fmla="*/ 0 h 558"/>
                <a:gd name="T18" fmla="*/ 55 w 959"/>
                <a:gd name="T19" fmla="*/ 20 h 558"/>
                <a:gd name="T20" fmla="*/ 41 w 959"/>
                <a:gd name="T21" fmla="*/ 73 h 558"/>
                <a:gd name="T22" fmla="*/ 83 w 959"/>
                <a:gd name="T23" fmla="*/ 156 h 558"/>
                <a:gd name="T24" fmla="*/ 359 w 959"/>
                <a:gd name="T25" fmla="*/ 271 h 558"/>
                <a:gd name="T26" fmla="*/ 682 w 959"/>
                <a:gd name="T27" fmla="*/ 405 h 558"/>
                <a:gd name="T28" fmla="*/ 941 w 959"/>
                <a:gd name="T29" fmla="*/ 513 h 558"/>
                <a:gd name="T30" fmla="*/ 959 w 959"/>
                <a:gd name="T31" fmla="*/ 557 h 558"/>
                <a:gd name="T32" fmla="*/ 900 w 959"/>
                <a:gd name="T33" fmla="*/ 535 h 558"/>
                <a:gd name="T34" fmla="*/ 573 w 959"/>
                <a:gd name="T35" fmla="*/ 400 h 558"/>
                <a:gd name="T36" fmla="*/ 539 w 959"/>
                <a:gd name="T37" fmla="*/ 399 h 558"/>
                <a:gd name="T38" fmla="*/ 174 w 959"/>
                <a:gd name="T39" fmla="*/ 551 h 558"/>
                <a:gd name="T40" fmla="*/ 153 w 959"/>
                <a:gd name="T41" fmla="*/ 557 h 558"/>
                <a:gd name="T42" fmla="*/ 171 w 959"/>
                <a:gd name="T43" fmla="*/ 513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59" h="558">
                  <a:moveTo>
                    <a:pt x="171" y="513"/>
                  </a:moveTo>
                  <a:cubicBezTo>
                    <a:pt x="277" y="469"/>
                    <a:pt x="382" y="425"/>
                    <a:pt x="488" y="381"/>
                  </a:cubicBezTo>
                  <a:cubicBezTo>
                    <a:pt x="493" y="379"/>
                    <a:pt x="500" y="378"/>
                    <a:pt x="500" y="372"/>
                  </a:cubicBezTo>
                  <a:cubicBezTo>
                    <a:pt x="499" y="366"/>
                    <a:pt x="492" y="365"/>
                    <a:pt x="487" y="363"/>
                  </a:cubicBezTo>
                  <a:cubicBezTo>
                    <a:pt x="414" y="333"/>
                    <a:pt x="340" y="303"/>
                    <a:pt x="267" y="272"/>
                  </a:cubicBezTo>
                  <a:cubicBezTo>
                    <a:pt x="239" y="260"/>
                    <a:pt x="211" y="249"/>
                    <a:pt x="182" y="237"/>
                  </a:cubicBezTo>
                  <a:cubicBezTo>
                    <a:pt x="137" y="218"/>
                    <a:pt x="92" y="201"/>
                    <a:pt x="47" y="181"/>
                  </a:cubicBezTo>
                  <a:cubicBezTo>
                    <a:pt x="13" y="165"/>
                    <a:pt x="0" y="135"/>
                    <a:pt x="7" y="99"/>
                  </a:cubicBezTo>
                  <a:cubicBezTo>
                    <a:pt x="14" y="64"/>
                    <a:pt x="26" y="32"/>
                    <a:pt x="42" y="0"/>
                  </a:cubicBezTo>
                  <a:cubicBezTo>
                    <a:pt x="48" y="6"/>
                    <a:pt x="52" y="12"/>
                    <a:pt x="55" y="20"/>
                  </a:cubicBezTo>
                  <a:cubicBezTo>
                    <a:pt x="51" y="38"/>
                    <a:pt x="44" y="55"/>
                    <a:pt x="41" y="73"/>
                  </a:cubicBezTo>
                  <a:cubicBezTo>
                    <a:pt x="35" y="110"/>
                    <a:pt x="50" y="142"/>
                    <a:pt x="83" y="156"/>
                  </a:cubicBezTo>
                  <a:cubicBezTo>
                    <a:pt x="175" y="195"/>
                    <a:pt x="267" y="233"/>
                    <a:pt x="359" y="271"/>
                  </a:cubicBezTo>
                  <a:cubicBezTo>
                    <a:pt x="466" y="315"/>
                    <a:pt x="574" y="360"/>
                    <a:pt x="682" y="405"/>
                  </a:cubicBezTo>
                  <a:cubicBezTo>
                    <a:pt x="768" y="441"/>
                    <a:pt x="855" y="477"/>
                    <a:pt x="941" y="513"/>
                  </a:cubicBezTo>
                  <a:cubicBezTo>
                    <a:pt x="950" y="526"/>
                    <a:pt x="956" y="541"/>
                    <a:pt x="959" y="557"/>
                  </a:cubicBezTo>
                  <a:cubicBezTo>
                    <a:pt x="938" y="554"/>
                    <a:pt x="919" y="543"/>
                    <a:pt x="900" y="535"/>
                  </a:cubicBezTo>
                  <a:cubicBezTo>
                    <a:pt x="790" y="490"/>
                    <a:pt x="682" y="445"/>
                    <a:pt x="573" y="400"/>
                  </a:cubicBezTo>
                  <a:cubicBezTo>
                    <a:pt x="561" y="395"/>
                    <a:pt x="551" y="394"/>
                    <a:pt x="539" y="399"/>
                  </a:cubicBezTo>
                  <a:cubicBezTo>
                    <a:pt x="418" y="450"/>
                    <a:pt x="296" y="501"/>
                    <a:pt x="174" y="551"/>
                  </a:cubicBezTo>
                  <a:cubicBezTo>
                    <a:pt x="167" y="554"/>
                    <a:pt x="161" y="558"/>
                    <a:pt x="153" y="557"/>
                  </a:cubicBezTo>
                  <a:cubicBezTo>
                    <a:pt x="156" y="541"/>
                    <a:pt x="162" y="526"/>
                    <a:pt x="171" y="513"/>
                  </a:cubicBezTo>
                  <a:close/>
                </a:path>
              </a:pathLst>
            </a:custGeom>
            <a:solidFill>
              <a:srgbClr val="6C3F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8355372" y="3636957"/>
              <a:ext cx="203312" cy="328901"/>
            </a:xfrm>
            <a:custGeom>
              <a:avLst/>
              <a:gdLst>
                <a:gd name="T0" fmla="*/ 166 w 167"/>
                <a:gd name="T1" fmla="*/ 213 h 270"/>
                <a:gd name="T2" fmla="*/ 148 w 167"/>
                <a:gd name="T3" fmla="*/ 257 h 270"/>
                <a:gd name="T4" fmla="*/ 91 w 167"/>
                <a:gd name="T5" fmla="*/ 252 h 270"/>
                <a:gd name="T6" fmla="*/ 5 w 167"/>
                <a:gd name="T7" fmla="*/ 96 h 270"/>
                <a:gd name="T8" fmla="*/ 5 w 167"/>
                <a:gd name="T9" fmla="*/ 35 h 270"/>
                <a:gd name="T10" fmla="*/ 40 w 167"/>
                <a:gd name="T11" fmla="*/ 0 h 270"/>
                <a:gd name="T12" fmla="*/ 91 w 167"/>
                <a:gd name="T13" fmla="*/ 24 h 270"/>
                <a:gd name="T14" fmla="*/ 166 w 167"/>
                <a:gd name="T15" fmla="*/ 213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270">
                  <a:moveTo>
                    <a:pt x="166" y="213"/>
                  </a:moveTo>
                  <a:cubicBezTo>
                    <a:pt x="164" y="229"/>
                    <a:pt x="159" y="244"/>
                    <a:pt x="148" y="257"/>
                  </a:cubicBezTo>
                  <a:cubicBezTo>
                    <a:pt x="128" y="270"/>
                    <a:pt x="109" y="266"/>
                    <a:pt x="91" y="252"/>
                  </a:cubicBezTo>
                  <a:cubicBezTo>
                    <a:pt x="40" y="213"/>
                    <a:pt x="17" y="158"/>
                    <a:pt x="5" y="96"/>
                  </a:cubicBezTo>
                  <a:cubicBezTo>
                    <a:pt x="1" y="76"/>
                    <a:pt x="0" y="56"/>
                    <a:pt x="5" y="35"/>
                  </a:cubicBezTo>
                  <a:cubicBezTo>
                    <a:pt x="10" y="17"/>
                    <a:pt x="19" y="2"/>
                    <a:pt x="40" y="0"/>
                  </a:cubicBezTo>
                  <a:cubicBezTo>
                    <a:pt x="61" y="0"/>
                    <a:pt x="77" y="9"/>
                    <a:pt x="91" y="24"/>
                  </a:cubicBezTo>
                  <a:cubicBezTo>
                    <a:pt x="142" y="76"/>
                    <a:pt x="167" y="139"/>
                    <a:pt x="166" y="213"/>
                  </a:cubicBezTo>
                  <a:close/>
                </a:path>
              </a:pathLst>
            </a:custGeom>
            <a:solidFill>
              <a:srgbClr val="E9CF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9420312" y="3228275"/>
              <a:ext cx="282577" cy="331990"/>
            </a:xfrm>
            <a:custGeom>
              <a:avLst/>
              <a:gdLst>
                <a:gd name="T0" fmla="*/ 50 w 232"/>
                <a:gd name="T1" fmla="*/ 273 h 273"/>
                <a:gd name="T2" fmla="*/ 0 w 232"/>
                <a:gd name="T3" fmla="*/ 254 h 273"/>
                <a:gd name="T4" fmla="*/ 119 w 232"/>
                <a:gd name="T5" fmla="*/ 205 h 273"/>
                <a:gd name="T6" fmla="*/ 154 w 232"/>
                <a:gd name="T7" fmla="*/ 190 h 273"/>
                <a:gd name="T8" fmla="*/ 189 w 232"/>
                <a:gd name="T9" fmla="*/ 94 h 273"/>
                <a:gd name="T10" fmla="*/ 162 w 232"/>
                <a:gd name="T11" fmla="*/ 24 h 273"/>
                <a:gd name="T12" fmla="*/ 171 w 232"/>
                <a:gd name="T13" fmla="*/ 0 h 273"/>
                <a:gd name="T14" fmla="*/ 225 w 232"/>
                <a:gd name="T15" fmla="*/ 137 h 273"/>
                <a:gd name="T16" fmla="*/ 183 w 232"/>
                <a:gd name="T17" fmla="*/ 217 h 273"/>
                <a:gd name="T18" fmla="*/ 50 w 232"/>
                <a:gd name="T19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273">
                  <a:moveTo>
                    <a:pt x="50" y="273"/>
                  </a:moveTo>
                  <a:cubicBezTo>
                    <a:pt x="32" y="273"/>
                    <a:pt x="18" y="264"/>
                    <a:pt x="0" y="254"/>
                  </a:cubicBezTo>
                  <a:cubicBezTo>
                    <a:pt x="42" y="237"/>
                    <a:pt x="80" y="221"/>
                    <a:pt x="119" y="205"/>
                  </a:cubicBezTo>
                  <a:cubicBezTo>
                    <a:pt x="130" y="200"/>
                    <a:pt x="143" y="196"/>
                    <a:pt x="154" y="190"/>
                  </a:cubicBezTo>
                  <a:cubicBezTo>
                    <a:pt x="182" y="174"/>
                    <a:pt x="201" y="148"/>
                    <a:pt x="189" y="94"/>
                  </a:cubicBezTo>
                  <a:cubicBezTo>
                    <a:pt x="183" y="70"/>
                    <a:pt x="174" y="46"/>
                    <a:pt x="162" y="24"/>
                  </a:cubicBezTo>
                  <a:cubicBezTo>
                    <a:pt x="165" y="16"/>
                    <a:pt x="168" y="8"/>
                    <a:pt x="171" y="0"/>
                  </a:cubicBezTo>
                  <a:cubicBezTo>
                    <a:pt x="197" y="43"/>
                    <a:pt x="216" y="88"/>
                    <a:pt x="225" y="137"/>
                  </a:cubicBezTo>
                  <a:cubicBezTo>
                    <a:pt x="232" y="173"/>
                    <a:pt x="217" y="202"/>
                    <a:pt x="183" y="217"/>
                  </a:cubicBezTo>
                  <a:cubicBezTo>
                    <a:pt x="139" y="237"/>
                    <a:pt x="94" y="254"/>
                    <a:pt x="50" y="273"/>
                  </a:cubicBezTo>
                  <a:close/>
                </a:path>
              </a:pathLst>
            </a:custGeom>
            <a:solidFill>
              <a:srgbClr val="7343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9493401" y="3636957"/>
              <a:ext cx="199708" cy="328901"/>
            </a:xfrm>
            <a:custGeom>
              <a:avLst/>
              <a:gdLst>
                <a:gd name="T0" fmla="*/ 19 w 164"/>
                <a:gd name="T1" fmla="*/ 257 h 270"/>
                <a:gd name="T2" fmla="*/ 1 w 164"/>
                <a:gd name="T3" fmla="*/ 213 h 270"/>
                <a:gd name="T4" fmla="*/ 76 w 164"/>
                <a:gd name="T5" fmla="*/ 24 h 270"/>
                <a:gd name="T6" fmla="*/ 127 w 164"/>
                <a:gd name="T7" fmla="*/ 0 h 270"/>
                <a:gd name="T8" fmla="*/ 164 w 164"/>
                <a:gd name="T9" fmla="*/ 53 h 270"/>
                <a:gd name="T10" fmla="*/ 73 w 164"/>
                <a:gd name="T11" fmla="*/ 254 h 270"/>
                <a:gd name="T12" fmla="*/ 19 w 164"/>
                <a:gd name="T13" fmla="*/ 25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70">
                  <a:moveTo>
                    <a:pt x="19" y="257"/>
                  </a:moveTo>
                  <a:cubicBezTo>
                    <a:pt x="8" y="244"/>
                    <a:pt x="3" y="229"/>
                    <a:pt x="1" y="213"/>
                  </a:cubicBezTo>
                  <a:cubicBezTo>
                    <a:pt x="0" y="139"/>
                    <a:pt x="25" y="76"/>
                    <a:pt x="76" y="24"/>
                  </a:cubicBezTo>
                  <a:cubicBezTo>
                    <a:pt x="90" y="9"/>
                    <a:pt x="106" y="0"/>
                    <a:pt x="127" y="0"/>
                  </a:cubicBezTo>
                  <a:cubicBezTo>
                    <a:pt x="159" y="4"/>
                    <a:pt x="164" y="31"/>
                    <a:pt x="164" y="53"/>
                  </a:cubicBezTo>
                  <a:cubicBezTo>
                    <a:pt x="164" y="134"/>
                    <a:pt x="138" y="203"/>
                    <a:pt x="73" y="254"/>
                  </a:cubicBezTo>
                  <a:cubicBezTo>
                    <a:pt x="56" y="267"/>
                    <a:pt x="38" y="270"/>
                    <a:pt x="19" y="257"/>
                  </a:cubicBezTo>
                  <a:close/>
                </a:path>
              </a:pathLst>
            </a:custGeom>
            <a:solidFill>
              <a:srgbClr val="E8CE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8661111" y="2762974"/>
              <a:ext cx="692288" cy="745304"/>
            </a:xfrm>
            <a:custGeom>
              <a:avLst/>
              <a:gdLst>
                <a:gd name="T0" fmla="*/ 496 w 569"/>
                <a:gd name="T1" fmla="*/ 163 h 612"/>
                <a:gd name="T2" fmla="*/ 504 w 569"/>
                <a:gd name="T3" fmla="*/ 287 h 612"/>
                <a:gd name="T4" fmla="*/ 528 w 569"/>
                <a:gd name="T5" fmla="*/ 317 h 612"/>
                <a:gd name="T6" fmla="*/ 535 w 569"/>
                <a:gd name="T7" fmla="*/ 496 h 612"/>
                <a:gd name="T8" fmla="*/ 383 w 569"/>
                <a:gd name="T9" fmla="*/ 594 h 612"/>
                <a:gd name="T10" fmla="*/ 119 w 569"/>
                <a:gd name="T11" fmla="*/ 570 h 612"/>
                <a:gd name="T12" fmla="*/ 2 w 569"/>
                <a:gd name="T13" fmla="*/ 408 h 612"/>
                <a:gd name="T14" fmla="*/ 67 w 569"/>
                <a:gd name="T15" fmla="*/ 239 h 612"/>
                <a:gd name="T16" fmla="*/ 73 w 569"/>
                <a:gd name="T17" fmla="*/ 187 h 612"/>
                <a:gd name="T18" fmla="*/ 46 w 569"/>
                <a:gd name="T19" fmla="*/ 147 h 612"/>
                <a:gd name="T20" fmla="*/ 141 w 569"/>
                <a:gd name="T21" fmla="*/ 244 h 612"/>
                <a:gd name="T22" fmla="*/ 147 w 569"/>
                <a:gd name="T23" fmla="*/ 239 h 612"/>
                <a:gd name="T24" fmla="*/ 256 w 569"/>
                <a:gd name="T25" fmla="*/ 139 h 612"/>
                <a:gd name="T26" fmla="*/ 275 w 569"/>
                <a:gd name="T27" fmla="*/ 131 h 612"/>
                <a:gd name="T28" fmla="*/ 296 w 569"/>
                <a:gd name="T29" fmla="*/ 19 h 612"/>
                <a:gd name="T30" fmla="*/ 286 w 569"/>
                <a:gd name="T31" fmla="*/ 0 h 612"/>
                <a:gd name="T32" fmla="*/ 363 w 569"/>
                <a:gd name="T33" fmla="*/ 86 h 612"/>
                <a:gd name="T34" fmla="*/ 328 w 569"/>
                <a:gd name="T35" fmla="*/ 218 h 612"/>
                <a:gd name="T36" fmla="*/ 281 w 569"/>
                <a:gd name="T37" fmla="*/ 274 h 612"/>
                <a:gd name="T38" fmla="*/ 274 w 569"/>
                <a:gd name="T39" fmla="*/ 327 h 612"/>
                <a:gd name="T40" fmla="*/ 321 w 569"/>
                <a:gd name="T41" fmla="*/ 347 h 612"/>
                <a:gd name="T42" fmla="*/ 443 w 569"/>
                <a:gd name="T43" fmla="*/ 291 h 612"/>
                <a:gd name="T44" fmla="*/ 454 w 569"/>
                <a:gd name="T45" fmla="*/ 235 h 612"/>
                <a:gd name="T46" fmla="*/ 496 w 569"/>
                <a:gd name="T47" fmla="*/ 16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9" h="612">
                  <a:moveTo>
                    <a:pt x="496" y="163"/>
                  </a:moveTo>
                  <a:cubicBezTo>
                    <a:pt x="481" y="207"/>
                    <a:pt x="480" y="248"/>
                    <a:pt x="504" y="287"/>
                  </a:cubicBezTo>
                  <a:cubicBezTo>
                    <a:pt x="511" y="298"/>
                    <a:pt x="519" y="308"/>
                    <a:pt x="528" y="317"/>
                  </a:cubicBezTo>
                  <a:cubicBezTo>
                    <a:pt x="569" y="358"/>
                    <a:pt x="565" y="449"/>
                    <a:pt x="535" y="496"/>
                  </a:cubicBezTo>
                  <a:cubicBezTo>
                    <a:pt x="499" y="552"/>
                    <a:pt x="445" y="581"/>
                    <a:pt x="383" y="594"/>
                  </a:cubicBezTo>
                  <a:cubicBezTo>
                    <a:pt x="294" y="612"/>
                    <a:pt x="205" y="603"/>
                    <a:pt x="119" y="570"/>
                  </a:cubicBezTo>
                  <a:cubicBezTo>
                    <a:pt x="43" y="541"/>
                    <a:pt x="0" y="482"/>
                    <a:pt x="2" y="408"/>
                  </a:cubicBezTo>
                  <a:cubicBezTo>
                    <a:pt x="5" y="344"/>
                    <a:pt x="20" y="286"/>
                    <a:pt x="67" y="239"/>
                  </a:cubicBezTo>
                  <a:cubicBezTo>
                    <a:pt x="85" y="222"/>
                    <a:pt x="85" y="209"/>
                    <a:pt x="73" y="187"/>
                  </a:cubicBezTo>
                  <a:cubicBezTo>
                    <a:pt x="65" y="173"/>
                    <a:pt x="57" y="160"/>
                    <a:pt x="46" y="147"/>
                  </a:cubicBezTo>
                  <a:cubicBezTo>
                    <a:pt x="83" y="152"/>
                    <a:pt x="125" y="197"/>
                    <a:pt x="141" y="244"/>
                  </a:cubicBezTo>
                  <a:cubicBezTo>
                    <a:pt x="145" y="245"/>
                    <a:pt x="146" y="241"/>
                    <a:pt x="147" y="239"/>
                  </a:cubicBezTo>
                  <a:cubicBezTo>
                    <a:pt x="167" y="187"/>
                    <a:pt x="205" y="155"/>
                    <a:pt x="256" y="139"/>
                  </a:cubicBezTo>
                  <a:cubicBezTo>
                    <a:pt x="263" y="136"/>
                    <a:pt x="269" y="134"/>
                    <a:pt x="275" y="131"/>
                  </a:cubicBezTo>
                  <a:cubicBezTo>
                    <a:pt x="320" y="107"/>
                    <a:pt x="318" y="65"/>
                    <a:pt x="296" y="19"/>
                  </a:cubicBezTo>
                  <a:cubicBezTo>
                    <a:pt x="292" y="13"/>
                    <a:pt x="288" y="7"/>
                    <a:pt x="286" y="0"/>
                  </a:cubicBezTo>
                  <a:cubicBezTo>
                    <a:pt x="319" y="22"/>
                    <a:pt x="348" y="48"/>
                    <a:pt x="363" y="86"/>
                  </a:cubicBezTo>
                  <a:cubicBezTo>
                    <a:pt x="384" y="137"/>
                    <a:pt x="364" y="180"/>
                    <a:pt x="328" y="218"/>
                  </a:cubicBezTo>
                  <a:cubicBezTo>
                    <a:pt x="311" y="235"/>
                    <a:pt x="293" y="252"/>
                    <a:pt x="281" y="274"/>
                  </a:cubicBezTo>
                  <a:cubicBezTo>
                    <a:pt x="272" y="291"/>
                    <a:pt x="264" y="308"/>
                    <a:pt x="274" y="327"/>
                  </a:cubicBezTo>
                  <a:cubicBezTo>
                    <a:pt x="284" y="345"/>
                    <a:pt x="302" y="347"/>
                    <a:pt x="321" y="347"/>
                  </a:cubicBezTo>
                  <a:cubicBezTo>
                    <a:pt x="371" y="348"/>
                    <a:pt x="411" y="328"/>
                    <a:pt x="443" y="291"/>
                  </a:cubicBezTo>
                  <a:cubicBezTo>
                    <a:pt x="458" y="275"/>
                    <a:pt x="458" y="255"/>
                    <a:pt x="454" y="235"/>
                  </a:cubicBezTo>
                  <a:cubicBezTo>
                    <a:pt x="446" y="190"/>
                    <a:pt x="451" y="182"/>
                    <a:pt x="496" y="163"/>
                  </a:cubicBezTo>
                  <a:close/>
                </a:path>
              </a:pathLst>
            </a:custGeom>
            <a:solidFill>
              <a:srgbClr val="E6C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8516992" y="3409454"/>
              <a:ext cx="903320" cy="400446"/>
            </a:xfrm>
            <a:custGeom>
              <a:avLst/>
              <a:gdLst>
                <a:gd name="T0" fmla="*/ 160 w 742"/>
                <a:gd name="T1" fmla="*/ 60 h 329"/>
                <a:gd name="T2" fmla="*/ 227 w 742"/>
                <a:gd name="T3" fmla="*/ 93 h 329"/>
                <a:gd name="T4" fmla="*/ 588 w 742"/>
                <a:gd name="T5" fmla="*/ 242 h 329"/>
                <a:gd name="T6" fmla="*/ 711 w 742"/>
                <a:gd name="T7" fmla="*/ 293 h 329"/>
                <a:gd name="T8" fmla="*/ 733 w 742"/>
                <a:gd name="T9" fmla="*/ 304 h 329"/>
                <a:gd name="T10" fmla="*/ 739 w 742"/>
                <a:gd name="T11" fmla="*/ 321 h 329"/>
                <a:gd name="T12" fmla="*/ 722 w 742"/>
                <a:gd name="T13" fmla="*/ 325 h 329"/>
                <a:gd name="T14" fmla="*/ 375 w 742"/>
                <a:gd name="T15" fmla="*/ 179 h 329"/>
                <a:gd name="T16" fmla="*/ 114 w 742"/>
                <a:gd name="T17" fmla="*/ 71 h 329"/>
                <a:gd name="T18" fmla="*/ 25 w 742"/>
                <a:gd name="T19" fmla="*/ 35 h 329"/>
                <a:gd name="T20" fmla="*/ 16 w 742"/>
                <a:gd name="T21" fmla="*/ 0 h 329"/>
                <a:gd name="T22" fmla="*/ 160 w 742"/>
                <a:gd name="T23" fmla="*/ 6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2" h="329">
                  <a:moveTo>
                    <a:pt x="160" y="60"/>
                  </a:moveTo>
                  <a:cubicBezTo>
                    <a:pt x="179" y="78"/>
                    <a:pt x="205" y="83"/>
                    <a:pt x="227" y="93"/>
                  </a:cubicBezTo>
                  <a:cubicBezTo>
                    <a:pt x="347" y="143"/>
                    <a:pt x="468" y="192"/>
                    <a:pt x="588" y="242"/>
                  </a:cubicBezTo>
                  <a:cubicBezTo>
                    <a:pt x="629" y="259"/>
                    <a:pt x="670" y="276"/>
                    <a:pt x="711" y="293"/>
                  </a:cubicBezTo>
                  <a:cubicBezTo>
                    <a:pt x="718" y="296"/>
                    <a:pt x="725" y="300"/>
                    <a:pt x="733" y="304"/>
                  </a:cubicBezTo>
                  <a:cubicBezTo>
                    <a:pt x="740" y="308"/>
                    <a:pt x="742" y="314"/>
                    <a:pt x="739" y="321"/>
                  </a:cubicBezTo>
                  <a:cubicBezTo>
                    <a:pt x="735" y="329"/>
                    <a:pt x="729" y="327"/>
                    <a:pt x="722" y="325"/>
                  </a:cubicBezTo>
                  <a:cubicBezTo>
                    <a:pt x="606" y="276"/>
                    <a:pt x="491" y="227"/>
                    <a:pt x="375" y="179"/>
                  </a:cubicBezTo>
                  <a:cubicBezTo>
                    <a:pt x="288" y="143"/>
                    <a:pt x="201" y="107"/>
                    <a:pt x="114" y="71"/>
                  </a:cubicBezTo>
                  <a:cubicBezTo>
                    <a:pt x="84" y="59"/>
                    <a:pt x="55" y="47"/>
                    <a:pt x="25" y="35"/>
                  </a:cubicBezTo>
                  <a:cubicBezTo>
                    <a:pt x="1" y="26"/>
                    <a:pt x="0" y="20"/>
                    <a:pt x="16" y="0"/>
                  </a:cubicBezTo>
                  <a:cubicBezTo>
                    <a:pt x="61" y="27"/>
                    <a:pt x="109" y="46"/>
                    <a:pt x="160" y="60"/>
                  </a:cubicBezTo>
                  <a:close/>
                </a:path>
              </a:pathLst>
            </a:custGeom>
            <a:solidFill>
              <a:srgbClr val="A55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8389343" y="3707987"/>
              <a:ext cx="160590" cy="190959"/>
            </a:xfrm>
            <a:custGeom>
              <a:avLst/>
              <a:gdLst>
                <a:gd name="T0" fmla="*/ 69 w 132"/>
                <a:gd name="T1" fmla="*/ 31 h 157"/>
                <a:gd name="T2" fmla="*/ 82 w 132"/>
                <a:gd name="T3" fmla="*/ 15 h 157"/>
                <a:gd name="T4" fmla="*/ 96 w 132"/>
                <a:gd name="T5" fmla="*/ 30 h 157"/>
                <a:gd name="T6" fmla="*/ 100 w 132"/>
                <a:gd name="T7" fmla="*/ 61 h 157"/>
                <a:gd name="T8" fmla="*/ 101 w 132"/>
                <a:gd name="T9" fmla="*/ 70 h 157"/>
                <a:gd name="T10" fmla="*/ 89 w 132"/>
                <a:gd name="T11" fmla="*/ 146 h 157"/>
                <a:gd name="T12" fmla="*/ 51 w 132"/>
                <a:gd name="T13" fmla="*/ 141 h 157"/>
                <a:gd name="T14" fmla="*/ 1 w 132"/>
                <a:gd name="T15" fmla="*/ 30 h 157"/>
                <a:gd name="T16" fmla="*/ 16 w 132"/>
                <a:gd name="T17" fmla="*/ 4 h 157"/>
                <a:gd name="T18" fmla="*/ 45 w 132"/>
                <a:gd name="T19" fmla="*/ 11 h 157"/>
                <a:gd name="T20" fmla="*/ 73 w 132"/>
                <a:gd name="T21" fmla="*/ 73 h 157"/>
                <a:gd name="T22" fmla="*/ 54 w 132"/>
                <a:gd name="T23" fmla="*/ 94 h 157"/>
                <a:gd name="T24" fmla="*/ 42 w 132"/>
                <a:gd name="T25" fmla="*/ 85 h 157"/>
                <a:gd name="T26" fmla="*/ 47 w 132"/>
                <a:gd name="T27" fmla="*/ 74 h 157"/>
                <a:gd name="T28" fmla="*/ 54 w 132"/>
                <a:gd name="T29" fmla="*/ 55 h 157"/>
                <a:gd name="T30" fmla="*/ 34 w 132"/>
                <a:gd name="T31" fmla="*/ 39 h 157"/>
                <a:gd name="T32" fmla="*/ 29 w 132"/>
                <a:gd name="T33" fmla="*/ 61 h 157"/>
                <a:gd name="T34" fmla="*/ 40 w 132"/>
                <a:gd name="T35" fmla="*/ 84 h 157"/>
                <a:gd name="T36" fmla="*/ 61 w 132"/>
                <a:gd name="T37" fmla="*/ 96 h 157"/>
                <a:gd name="T38" fmla="*/ 73 w 132"/>
                <a:gd name="T39" fmla="*/ 75 h 157"/>
                <a:gd name="T40" fmla="*/ 69 w 132"/>
                <a:gd name="T41" fmla="*/ 48 h 157"/>
                <a:gd name="T42" fmla="*/ 69 w 132"/>
                <a:gd name="T43" fmla="*/ 3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57">
                  <a:moveTo>
                    <a:pt x="69" y="31"/>
                  </a:moveTo>
                  <a:cubicBezTo>
                    <a:pt x="70" y="23"/>
                    <a:pt x="74" y="16"/>
                    <a:pt x="82" y="15"/>
                  </a:cubicBezTo>
                  <a:cubicBezTo>
                    <a:pt x="92" y="14"/>
                    <a:pt x="93" y="23"/>
                    <a:pt x="96" y="30"/>
                  </a:cubicBezTo>
                  <a:cubicBezTo>
                    <a:pt x="101" y="39"/>
                    <a:pt x="109" y="49"/>
                    <a:pt x="100" y="61"/>
                  </a:cubicBezTo>
                  <a:cubicBezTo>
                    <a:pt x="98" y="63"/>
                    <a:pt x="98" y="66"/>
                    <a:pt x="101" y="70"/>
                  </a:cubicBezTo>
                  <a:cubicBezTo>
                    <a:pt x="132" y="101"/>
                    <a:pt x="128" y="126"/>
                    <a:pt x="89" y="146"/>
                  </a:cubicBezTo>
                  <a:cubicBezTo>
                    <a:pt x="75" y="157"/>
                    <a:pt x="61" y="150"/>
                    <a:pt x="51" y="141"/>
                  </a:cubicBezTo>
                  <a:cubicBezTo>
                    <a:pt x="19" y="111"/>
                    <a:pt x="0" y="75"/>
                    <a:pt x="1" y="30"/>
                  </a:cubicBezTo>
                  <a:cubicBezTo>
                    <a:pt x="2" y="19"/>
                    <a:pt x="4" y="8"/>
                    <a:pt x="16" y="4"/>
                  </a:cubicBezTo>
                  <a:cubicBezTo>
                    <a:pt x="27" y="0"/>
                    <a:pt x="37" y="3"/>
                    <a:pt x="45" y="11"/>
                  </a:cubicBezTo>
                  <a:cubicBezTo>
                    <a:pt x="62" y="28"/>
                    <a:pt x="72" y="49"/>
                    <a:pt x="73" y="73"/>
                  </a:cubicBezTo>
                  <a:cubicBezTo>
                    <a:pt x="73" y="85"/>
                    <a:pt x="69" y="94"/>
                    <a:pt x="54" y="94"/>
                  </a:cubicBezTo>
                  <a:cubicBezTo>
                    <a:pt x="49" y="93"/>
                    <a:pt x="44" y="90"/>
                    <a:pt x="42" y="85"/>
                  </a:cubicBezTo>
                  <a:cubicBezTo>
                    <a:pt x="39" y="79"/>
                    <a:pt x="43" y="76"/>
                    <a:pt x="47" y="74"/>
                  </a:cubicBezTo>
                  <a:cubicBezTo>
                    <a:pt x="54" y="69"/>
                    <a:pt x="56" y="63"/>
                    <a:pt x="54" y="55"/>
                  </a:cubicBezTo>
                  <a:cubicBezTo>
                    <a:pt x="50" y="46"/>
                    <a:pt x="45" y="36"/>
                    <a:pt x="34" y="39"/>
                  </a:cubicBezTo>
                  <a:cubicBezTo>
                    <a:pt x="23" y="42"/>
                    <a:pt x="27" y="53"/>
                    <a:pt x="29" y="61"/>
                  </a:cubicBezTo>
                  <a:cubicBezTo>
                    <a:pt x="31" y="69"/>
                    <a:pt x="35" y="77"/>
                    <a:pt x="40" y="84"/>
                  </a:cubicBezTo>
                  <a:cubicBezTo>
                    <a:pt x="44" y="91"/>
                    <a:pt x="50" y="99"/>
                    <a:pt x="61" y="96"/>
                  </a:cubicBezTo>
                  <a:cubicBezTo>
                    <a:pt x="70" y="93"/>
                    <a:pt x="73" y="84"/>
                    <a:pt x="73" y="75"/>
                  </a:cubicBezTo>
                  <a:cubicBezTo>
                    <a:pt x="73" y="66"/>
                    <a:pt x="71" y="57"/>
                    <a:pt x="69" y="48"/>
                  </a:cubicBezTo>
                  <a:cubicBezTo>
                    <a:pt x="68" y="42"/>
                    <a:pt x="64" y="36"/>
                    <a:pt x="69" y="31"/>
                  </a:cubicBezTo>
                  <a:close/>
                </a:path>
              </a:pathLst>
            </a:custGeom>
            <a:solidFill>
              <a:srgbClr val="F5D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8381108" y="3695634"/>
              <a:ext cx="126619" cy="206914"/>
            </a:xfrm>
            <a:custGeom>
              <a:avLst/>
              <a:gdLst>
                <a:gd name="T0" fmla="*/ 76 w 104"/>
                <a:gd name="T1" fmla="*/ 41 h 170"/>
                <a:gd name="T2" fmla="*/ 84 w 104"/>
                <a:gd name="T3" fmla="*/ 89 h 170"/>
                <a:gd name="T4" fmla="*/ 70 w 104"/>
                <a:gd name="T5" fmla="*/ 111 h 170"/>
                <a:gd name="T6" fmla="*/ 48 w 104"/>
                <a:gd name="T7" fmla="*/ 102 h 170"/>
                <a:gd name="T8" fmla="*/ 28 w 104"/>
                <a:gd name="T9" fmla="*/ 54 h 170"/>
                <a:gd name="T10" fmla="*/ 42 w 104"/>
                <a:gd name="T11" fmla="*/ 41 h 170"/>
                <a:gd name="T12" fmla="*/ 68 w 104"/>
                <a:gd name="T13" fmla="*/ 67 h 170"/>
                <a:gd name="T14" fmla="*/ 51 w 104"/>
                <a:gd name="T15" fmla="*/ 89 h 170"/>
                <a:gd name="T16" fmla="*/ 67 w 104"/>
                <a:gd name="T17" fmla="*/ 100 h 170"/>
                <a:gd name="T18" fmla="*/ 76 w 104"/>
                <a:gd name="T19" fmla="*/ 83 h 170"/>
                <a:gd name="T20" fmla="*/ 49 w 104"/>
                <a:gd name="T21" fmla="*/ 24 h 170"/>
                <a:gd name="T22" fmla="*/ 13 w 104"/>
                <a:gd name="T23" fmla="*/ 36 h 170"/>
                <a:gd name="T24" fmla="*/ 70 w 104"/>
                <a:gd name="T25" fmla="*/ 154 h 170"/>
                <a:gd name="T26" fmla="*/ 96 w 104"/>
                <a:gd name="T27" fmla="*/ 156 h 170"/>
                <a:gd name="T28" fmla="*/ 104 w 104"/>
                <a:gd name="T29" fmla="*/ 165 h 170"/>
                <a:gd name="T30" fmla="*/ 96 w 104"/>
                <a:gd name="T31" fmla="*/ 168 h 170"/>
                <a:gd name="T32" fmla="*/ 41 w 104"/>
                <a:gd name="T33" fmla="*/ 142 h 170"/>
                <a:gd name="T34" fmla="*/ 4 w 104"/>
                <a:gd name="T35" fmla="*/ 36 h 170"/>
                <a:gd name="T36" fmla="*/ 32 w 104"/>
                <a:gd name="T37" fmla="*/ 4 h 170"/>
                <a:gd name="T38" fmla="*/ 64 w 104"/>
                <a:gd name="T39" fmla="*/ 25 h 170"/>
                <a:gd name="T40" fmla="*/ 76 w 104"/>
                <a:gd name="T41" fmla="*/ 4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70">
                  <a:moveTo>
                    <a:pt x="76" y="41"/>
                  </a:moveTo>
                  <a:cubicBezTo>
                    <a:pt x="81" y="57"/>
                    <a:pt x="86" y="72"/>
                    <a:pt x="84" y="89"/>
                  </a:cubicBezTo>
                  <a:cubicBezTo>
                    <a:pt x="84" y="100"/>
                    <a:pt x="78" y="107"/>
                    <a:pt x="70" y="111"/>
                  </a:cubicBezTo>
                  <a:cubicBezTo>
                    <a:pt x="60" y="116"/>
                    <a:pt x="53" y="109"/>
                    <a:pt x="48" y="102"/>
                  </a:cubicBezTo>
                  <a:cubicBezTo>
                    <a:pt x="36" y="88"/>
                    <a:pt x="27" y="73"/>
                    <a:pt x="28" y="54"/>
                  </a:cubicBezTo>
                  <a:cubicBezTo>
                    <a:pt x="29" y="45"/>
                    <a:pt x="33" y="40"/>
                    <a:pt x="42" y="41"/>
                  </a:cubicBezTo>
                  <a:cubicBezTo>
                    <a:pt x="58" y="42"/>
                    <a:pt x="65" y="53"/>
                    <a:pt x="68" y="67"/>
                  </a:cubicBezTo>
                  <a:cubicBezTo>
                    <a:pt x="70" y="79"/>
                    <a:pt x="69" y="90"/>
                    <a:pt x="51" y="89"/>
                  </a:cubicBezTo>
                  <a:cubicBezTo>
                    <a:pt x="54" y="99"/>
                    <a:pt x="60" y="102"/>
                    <a:pt x="67" y="100"/>
                  </a:cubicBezTo>
                  <a:cubicBezTo>
                    <a:pt x="75" y="97"/>
                    <a:pt x="76" y="90"/>
                    <a:pt x="76" y="83"/>
                  </a:cubicBezTo>
                  <a:cubicBezTo>
                    <a:pt x="74" y="60"/>
                    <a:pt x="65" y="40"/>
                    <a:pt x="49" y="24"/>
                  </a:cubicBezTo>
                  <a:cubicBezTo>
                    <a:pt x="34" y="10"/>
                    <a:pt x="17" y="15"/>
                    <a:pt x="13" y="36"/>
                  </a:cubicBezTo>
                  <a:cubicBezTo>
                    <a:pt x="5" y="69"/>
                    <a:pt x="40" y="139"/>
                    <a:pt x="70" y="154"/>
                  </a:cubicBezTo>
                  <a:cubicBezTo>
                    <a:pt x="79" y="158"/>
                    <a:pt x="87" y="156"/>
                    <a:pt x="96" y="156"/>
                  </a:cubicBezTo>
                  <a:cubicBezTo>
                    <a:pt x="101" y="157"/>
                    <a:pt x="104" y="159"/>
                    <a:pt x="104" y="165"/>
                  </a:cubicBezTo>
                  <a:cubicBezTo>
                    <a:pt x="102" y="167"/>
                    <a:pt x="99" y="169"/>
                    <a:pt x="96" y="168"/>
                  </a:cubicBezTo>
                  <a:cubicBezTo>
                    <a:pt x="73" y="170"/>
                    <a:pt x="54" y="159"/>
                    <a:pt x="41" y="142"/>
                  </a:cubicBezTo>
                  <a:cubicBezTo>
                    <a:pt x="16" y="111"/>
                    <a:pt x="0" y="78"/>
                    <a:pt x="4" y="36"/>
                  </a:cubicBezTo>
                  <a:cubicBezTo>
                    <a:pt x="5" y="17"/>
                    <a:pt x="14" y="7"/>
                    <a:pt x="32" y="4"/>
                  </a:cubicBezTo>
                  <a:cubicBezTo>
                    <a:pt x="50" y="0"/>
                    <a:pt x="57" y="11"/>
                    <a:pt x="64" y="25"/>
                  </a:cubicBezTo>
                  <a:cubicBezTo>
                    <a:pt x="68" y="30"/>
                    <a:pt x="72" y="35"/>
                    <a:pt x="76" y="41"/>
                  </a:cubicBezTo>
                  <a:close/>
                </a:path>
              </a:pathLst>
            </a:custGeom>
            <a:solidFill>
              <a:srgbClr val="C7B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8419711" y="3673501"/>
              <a:ext cx="64854" cy="52501"/>
            </a:xfrm>
            <a:custGeom>
              <a:avLst/>
              <a:gdLst>
                <a:gd name="T0" fmla="*/ 32 w 53"/>
                <a:gd name="T1" fmla="*/ 43 h 43"/>
                <a:gd name="T2" fmla="*/ 0 w 53"/>
                <a:gd name="T3" fmla="*/ 22 h 43"/>
                <a:gd name="T4" fmla="*/ 24 w 53"/>
                <a:gd name="T5" fmla="*/ 1 h 43"/>
                <a:gd name="T6" fmla="*/ 50 w 53"/>
                <a:gd name="T7" fmla="*/ 25 h 43"/>
                <a:gd name="T8" fmla="*/ 32 w 53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32" y="43"/>
                  </a:moveTo>
                  <a:cubicBezTo>
                    <a:pt x="21" y="36"/>
                    <a:pt x="14" y="24"/>
                    <a:pt x="0" y="22"/>
                  </a:cubicBezTo>
                  <a:cubicBezTo>
                    <a:pt x="1" y="8"/>
                    <a:pt x="13" y="0"/>
                    <a:pt x="24" y="1"/>
                  </a:cubicBezTo>
                  <a:cubicBezTo>
                    <a:pt x="36" y="2"/>
                    <a:pt x="46" y="14"/>
                    <a:pt x="50" y="25"/>
                  </a:cubicBezTo>
                  <a:cubicBezTo>
                    <a:pt x="53" y="35"/>
                    <a:pt x="44" y="43"/>
                    <a:pt x="32" y="43"/>
                  </a:cubicBezTo>
                  <a:close/>
                </a:path>
              </a:pathLst>
            </a:custGeom>
            <a:solidFill>
              <a:srgbClr val="F5D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8488168" y="3878357"/>
              <a:ext cx="47354" cy="44780"/>
            </a:xfrm>
            <a:custGeom>
              <a:avLst/>
              <a:gdLst>
                <a:gd name="T0" fmla="*/ 8 w 39"/>
                <a:gd name="T1" fmla="*/ 18 h 37"/>
                <a:gd name="T2" fmla="*/ 16 w 39"/>
                <a:gd name="T3" fmla="*/ 15 h 37"/>
                <a:gd name="T4" fmla="*/ 33 w 39"/>
                <a:gd name="T5" fmla="*/ 7 h 37"/>
                <a:gd name="T6" fmla="*/ 32 w 39"/>
                <a:gd name="T7" fmla="*/ 21 h 37"/>
                <a:gd name="T8" fmla="*/ 9 w 39"/>
                <a:gd name="T9" fmla="*/ 34 h 37"/>
                <a:gd name="T10" fmla="*/ 8 w 39"/>
                <a:gd name="T11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37">
                  <a:moveTo>
                    <a:pt x="8" y="18"/>
                  </a:moveTo>
                  <a:cubicBezTo>
                    <a:pt x="10" y="15"/>
                    <a:pt x="13" y="15"/>
                    <a:pt x="16" y="15"/>
                  </a:cubicBezTo>
                  <a:cubicBezTo>
                    <a:pt x="23" y="14"/>
                    <a:pt x="25" y="0"/>
                    <a:pt x="33" y="7"/>
                  </a:cubicBezTo>
                  <a:cubicBezTo>
                    <a:pt x="39" y="11"/>
                    <a:pt x="35" y="17"/>
                    <a:pt x="32" y="21"/>
                  </a:cubicBezTo>
                  <a:cubicBezTo>
                    <a:pt x="26" y="29"/>
                    <a:pt x="20" y="37"/>
                    <a:pt x="9" y="34"/>
                  </a:cubicBezTo>
                  <a:cubicBezTo>
                    <a:pt x="0" y="31"/>
                    <a:pt x="10" y="23"/>
                    <a:pt x="8" y="18"/>
                  </a:cubicBezTo>
                  <a:close/>
                </a:path>
              </a:pathLst>
            </a:custGeom>
            <a:solidFill>
              <a:srgbClr val="F5D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9508328" y="3653942"/>
              <a:ext cx="168826" cy="261989"/>
            </a:xfrm>
            <a:custGeom>
              <a:avLst/>
              <a:gdLst>
                <a:gd name="T0" fmla="*/ 38 w 139"/>
                <a:gd name="T1" fmla="*/ 203 h 215"/>
                <a:gd name="T2" fmla="*/ 27 w 139"/>
                <a:gd name="T3" fmla="*/ 214 h 215"/>
                <a:gd name="T4" fmla="*/ 13 w 139"/>
                <a:gd name="T5" fmla="*/ 205 h 215"/>
                <a:gd name="T6" fmla="*/ 12 w 139"/>
                <a:gd name="T7" fmla="*/ 166 h 215"/>
                <a:gd name="T8" fmla="*/ 15 w 139"/>
                <a:gd name="T9" fmla="*/ 157 h 215"/>
                <a:gd name="T10" fmla="*/ 35 w 139"/>
                <a:gd name="T11" fmla="*/ 69 h 215"/>
                <a:gd name="T12" fmla="*/ 90 w 139"/>
                <a:gd name="T13" fmla="*/ 12 h 215"/>
                <a:gd name="T14" fmla="*/ 125 w 139"/>
                <a:gd name="T15" fmla="*/ 11 h 215"/>
                <a:gd name="T16" fmla="*/ 126 w 139"/>
                <a:gd name="T17" fmla="*/ 42 h 215"/>
                <a:gd name="T18" fmla="*/ 122 w 139"/>
                <a:gd name="T19" fmla="*/ 47 h 215"/>
                <a:gd name="T20" fmla="*/ 78 w 139"/>
                <a:gd name="T21" fmla="*/ 56 h 215"/>
                <a:gd name="T22" fmla="*/ 56 w 139"/>
                <a:gd name="T23" fmla="*/ 124 h 215"/>
                <a:gd name="T24" fmla="*/ 82 w 139"/>
                <a:gd name="T25" fmla="*/ 133 h 215"/>
                <a:gd name="T26" fmla="*/ 99 w 139"/>
                <a:gd name="T27" fmla="*/ 107 h 215"/>
                <a:gd name="T28" fmla="*/ 79 w 139"/>
                <a:gd name="T29" fmla="*/ 86 h 215"/>
                <a:gd name="T30" fmla="*/ 69 w 139"/>
                <a:gd name="T31" fmla="*/ 76 h 215"/>
                <a:gd name="T32" fmla="*/ 96 w 139"/>
                <a:gd name="T33" fmla="*/ 48 h 215"/>
                <a:gd name="T34" fmla="*/ 125 w 139"/>
                <a:gd name="T35" fmla="*/ 71 h 215"/>
                <a:gd name="T36" fmla="*/ 122 w 139"/>
                <a:gd name="T37" fmla="*/ 110 h 215"/>
                <a:gd name="T38" fmla="*/ 84 w 139"/>
                <a:gd name="T39" fmla="*/ 177 h 215"/>
                <a:gd name="T40" fmla="*/ 48 w 139"/>
                <a:gd name="T41" fmla="*/ 196 h 215"/>
                <a:gd name="T42" fmla="*/ 38 w 139"/>
                <a:gd name="T43" fmla="*/ 2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215">
                  <a:moveTo>
                    <a:pt x="38" y="203"/>
                  </a:moveTo>
                  <a:cubicBezTo>
                    <a:pt x="38" y="210"/>
                    <a:pt x="34" y="214"/>
                    <a:pt x="27" y="214"/>
                  </a:cubicBezTo>
                  <a:cubicBezTo>
                    <a:pt x="20" y="215"/>
                    <a:pt x="16" y="211"/>
                    <a:pt x="13" y="205"/>
                  </a:cubicBezTo>
                  <a:cubicBezTo>
                    <a:pt x="9" y="192"/>
                    <a:pt x="0" y="179"/>
                    <a:pt x="12" y="166"/>
                  </a:cubicBezTo>
                  <a:cubicBezTo>
                    <a:pt x="14" y="164"/>
                    <a:pt x="16" y="159"/>
                    <a:pt x="15" y="157"/>
                  </a:cubicBezTo>
                  <a:cubicBezTo>
                    <a:pt x="0" y="123"/>
                    <a:pt x="18" y="95"/>
                    <a:pt x="35" y="69"/>
                  </a:cubicBezTo>
                  <a:cubicBezTo>
                    <a:pt x="49" y="46"/>
                    <a:pt x="70" y="29"/>
                    <a:pt x="90" y="12"/>
                  </a:cubicBezTo>
                  <a:cubicBezTo>
                    <a:pt x="103" y="0"/>
                    <a:pt x="113" y="4"/>
                    <a:pt x="125" y="11"/>
                  </a:cubicBezTo>
                  <a:cubicBezTo>
                    <a:pt x="139" y="21"/>
                    <a:pt x="132" y="32"/>
                    <a:pt x="126" y="42"/>
                  </a:cubicBezTo>
                  <a:cubicBezTo>
                    <a:pt x="125" y="44"/>
                    <a:pt x="123" y="45"/>
                    <a:pt x="122" y="47"/>
                  </a:cubicBezTo>
                  <a:cubicBezTo>
                    <a:pt x="107" y="46"/>
                    <a:pt x="91" y="40"/>
                    <a:pt x="78" y="56"/>
                  </a:cubicBezTo>
                  <a:cubicBezTo>
                    <a:pt x="63" y="76"/>
                    <a:pt x="52" y="98"/>
                    <a:pt x="56" y="124"/>
                  </a:cubicBezTo>
                  <a:cubicBezTo>
                    <a:pt x="58" y="139"/>
                    <a:pt x="70" y="143"/>
                    <a:pt x="82" y="133"/>
                  </a:cubicBezTo>
                  <a:cubicBezTo>
                    <a:pt x="90" y="126"/>
                    <a:pt x="96" y="117"/>
                    <a:pt x="99" y="107"/>
                  </a:cubicBezTo>
                  <a:cubicBezTo>
                    <a:pt x="104" y="88"/>
                    <a:pt x="97" y="81"/>
                    <a:pt x="79" y="86"/>
                  </a:cubicBezTo>
                  <a:cubicBezTo>
                    <a:pt x="68" y="88"/>
                    <a:pt x="66" y="84"/>
                    <a:pt x="69" y="76"/>
                  </a:cubicBezTo>
                  <a:cubicBezTo>
                    <a:pt x="74" y="63"/>
                    <a:pt x="83" y="53"/>
                    <a:pt x="96" y="48"/>
                  </a:cubicBezTo>
                  <a:cubicBezTo>
                    <a:pt x="109" y="43"/>
                    <a:pt x="123" y="54"/>
                    <a:pt x="125" y="71"/>
                  </a:cubicBezTo>
                  <a:cubicBezTo>
                    <a:pt x="127" y="84"/>
                    <a:pt x="126" y="97"/>
                    <a:pt x="122" y="110"/>
                  </a:cubicBezTo>
                  <a:cubicBezTo>
                    <a:pt x="115" y="135"/>
                    <a:pt x="101" y="157"/>
                    <a:pt x="84" y="177"/>
                  </a:cubicBezTo>
                  <a:cubicBezTo>
                    <a:pt x="74" y="187"/>
                    <a:pt x="63" y="195"/>
                    <a:pt x="48" y="196"/>
                  </a:cubicBezTo>
                  <a:cubicBezTo>
                    <a:pt x="44" y="196"/>
                    <a:pt x="39" y="196"/>
                    <a:pt x="38" y="203"/>
                  </a:cubicBezTo>
                  <a:close/>
                </a:path>
              </a:pathLst>
            </a:custGeom>
            <a:solidFill>
              <a:srgbClr val="F5D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9539725" y="3696663"/>
              <a:ext cx="137428" cy="206914"/>
            </a:xfrm>
            <a:custGeom>
              <a:avLst/>
              <a:gdLst>
                <a:gd name="T0" fmla="*/ 12 w 113"/>
                <a:gd name="T1" fmla="*/ 168 h 170"/>
                <a:gd name="T2" fmla="*/ 12 w 113"/>
                <a:gd name="T3" fmla="*/ 156 h 170"/>
                <a:gd name="T4" fmla="*/ 87 w 113"/>
                <a:gd name="T5" fmla="*/ 86 h 170"/>
                <a:gd name="T6" fmla="*/ 96 w 113"/>
                <a:gd name="T7" fmla="*/ 44 h 170"/>
                <a:gd name="T8" fmla="*/ 80 w 113"/>
                <a:gd name="T9" fmla="*/ 16 h 170"/>
                <a:gd name="T10" fmla="*/ 57 w 113"/>
                <a:gd name="T11" fmla="*/ 28 h 170"/>
                <a:gd name="T12" fmla="*/ 44 w 113"/>
                <a:gd name="T13" fmla="*/ 51 h 170"/>
                <a:gd name="T14" fmla="*/ 73 w 113"/>
                <a:gd name="T15" fmla="*/ 43 h 170"/>
                <a:gd name="T16" fmla="*/ 77 w 113"/>
                <a:gd name="T17" fmla="*/ 78 h 170"/>
                <a:gd name="T18" fmla="*/ 58 w 113"/>
                <a:gd name="T19" fmla="*/ 104 h 170"/>
                <a:gd name="T20" fmla="*/ 39 w 113"/>
                <a:gd name="T21" fmla="*/ 110 h 170"/>
                <a:gd name="T22" fmla="*/ 24 w 113"/>
                <a:gd name="T23" fmla="*/ 93 h 170"/>
                <a:gd name="T24" fmla="*/ 56 w 113"/>
                <a:gd name="T25" fmla="*/ 11 h 170"/>
                <a:gd name="T26" fmla="*/ 96 w 113"/>
                <a:gd name="T27" fmla="*/ 12 h 170"/>
                <a:gd name="T28" fmla="*/ 71 w 113"/>
                <a:gd name="T29" fmla="*/ 134 h 170"/>
                <a:gd name="T30" fmla="*/ 12 w 113"/>
                <a:gd name="T31" fmla="*/ 16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70">
                  <a:moveTo>
                    <a:pt x="12" y="168"/>
                  </a:moveTo>
                  <a:cubicBezTo>
                    <a:pt x="6" y="163"/>
                    <a:pt x="0" y="156"/>
                    <a:pt x="12" y="156"/>
                  </a:cubicBezTo>
                  <a:cubicBezTo>
                    <a:pt x="60" y="156"/>
                    <a:pt x="70" y="117"/>
                    <a:pt x="87" y="86"/>
                  </a:cubicBezTo>
                  <a:cubicBezTo>
                    <a:pt x="94" y="74"/>
                    <a:pt x="97" y="59"/>
                    <a:pt x="96" y="44"/>
                  </a:cubicBezTo>
                  <a:cubicBezTo>
                    <a:pt x="95" y="32"/>
                    <a:pt x="92" y="21"/>
                    <a:pt x="80" y="16"/>
                  </a:cubicBezTo>
                  <a:cubicBezTo>
                    <a:pt x="69" y="12"/>
                    <a:pt x="64" y="22"/>
                    <a:pt x="57" y="28"/>
                  </a:cubicBezTo>
                  <a:cubicBezTo>
                    <a:pt x="51" y="34"/>
                    <a:pt x="47" y="40"/>
                    <a:pt x="44" y="51"/>
                  </a:cubicBezTo>
                  <a:cubicBezTo>
                    <a:pt x="54" y="44"/>
                    <a:pt x="63" y="33"/>
                    <a:pt x="73" y="43"/>
                  </a:cubicBezTo>
                  <a:cubicBezTo>
                    <a:pt x="84" y="53"/>
                    <a:pt x="81" y="66"/>
                    <a:pt x="77" y="78"/>
                  </a:cubicBezTo>
                  <a:cubicBezTo>
                    <a:pt x="73" y="88"/>
                    <a:pt x="66" y="96"/>
                    <a:pt x="58" y="104"/>
                  </a:cubicBezTo>
                  <a:cubicBezTo>
                    <a:pt x="53" y="109"/>
                    <a:pt x="47" y="114"/>
                    <a:pt x="39" y="110"/>
                  </a:cubicBezTo>
                  <a:cubicBezTo>
                    <a:pt x="31" y="107"/>
                    <a:pt x="25" y="101"/>
                    <a:pt x="24" y="93"/>
                  </a:cubicBezTo>
                  <a:cubicBezTo>
                    <a:pt x="21" y="60"/>
                    <a:pt x="32" y="32"/>
                    <a:pt x="56" y="11"/>
                  </a:cubicBezTo>
                  <a:cubicBezTo>
                    <a:pt x="68" y="0"/>
                    <a:pt x="83" y="1"/>
                    <a:pt x="96" y="12"/>
                  </a:cubicBezTo>
                  <a:cubicBezTo>
                    <a:pt x="113" y="47"/>
                    <a:pt x="103" y="101"/>
                    <a:pt x="71" y="134"/>
                  </a:cubicBezTo>
                  <a:cubicBezTo>
                    <a:pt x="55" y="151"/>
                    <a:pt x="39" y="170"/>
                    <a:pt x="12" y="168"/>
                  </a:cubicBezTo>
                  <a:close/>
                </a:path>
              </a:pathLst>
            </a:custGeom>
            <a:solidFill>
              <a:srgbClr val="C7B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122"/>
          <p:cNvSpPr txBox="1"/>
          <p:nvPr/>
        </p:nvSpPr>
        <p:spPr>
          <a:xfrm>
            <a:off x="5864725" y="457428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火焰照明时代</a:t>
            </a:r>
          </a:p>
        </p:txBody>
      </p:sp>
      <p:sp>
        <p:nvSpPr>
          <p:cNvPr id="99" name="矩形 98"/>
          <p:cNvSpPr/>
          <p:nvPr/>
        </p:nvSpPr>
        <p:spPr>
          <a:xfrm>
            <a:off x="5730966" y="5180471"/>
            <a:ext cx="2790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火焰怕风、怕水、有难闻的烟味、还容易引起火灾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microduino" panose="00000500000000000000" pitchFamily="50" charset="0"/>
                <a:sym typeface="+mn-ea"/>
              </a:rPr>
              <a:t>照明的进化史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413387" y="1459139"/>
            <a:ext cx="1611331" cy="1611331"/>
            <a:chOff x="5932469" y="828758"/>
            <a:chExt cx="1611331" cy="1611331"/>
          </a:xfrm>
        </p:grpSpPr>
        <p:sp>
          <p:nvSpPr>
            <p:cNvPr id="32" name="椭圆 31"/>
            <p:cNvSpPr/>
            <p:nvPr/>
          </p:nvSpPr>
          <p:spPr>
            <a:xfrm>
              <a:off x="5932469" y="828758"/>
              <a:ext cx="1611331" cy="1611331"/>
            </a:xfrm>
            <a:prstGeom prst="ellipse">
              <a:avLst/>
            </a:prstGeom>
            <a:solidFill>
              <a:srgbClr val="23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54109" y="1001745"/>
              <a:ext cx="968049" cy="129181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3530931" y="1693384"/>
            <a:ext cx="2479214" cy="3091187"/>
            <a:chOff x="8616002" y="2505545"/>
            <a:chExt cx="2479214" cy="3091187"/>
          </a:xfrm>
        </p:grpSpPr>
        <p:sp>
          <p:nvSpPr>
            <p:cNvPr id="9" name="椭圆 8"/>
            <p:cNvSpPr/>
            <p:nvPr/>
          </p:nvSpPr>
          <p:spPr>
            <a:xfrm>
              <a:off x="8616002" y="2505720"/>
              <a:ext cx="2479214" cy="2479214"/>
            </a:xfrm>
            <a:prstGeom prst="ellipse">
              <a:avLst/>
            </a:prstGeom>
            <a:solidFill>
              <a:srgbClr val="23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160178" y="513506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电灯时代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8920791" y="2505545"/>
              <a:ext cx="1869635" cy="2459147"/>
              <a:chOff x="2811463" y="-566709"/>
              <a:chExt cx="6137275" cy="8072410"/>
            </a:xfrm>
          </p:grpSpPr>
          <p:sp>
            <p:nvSpPr>
              <p:cNvPr id="12" name="Freeform 23"/>
              <p:cNvSpPr/>
              <p:nvPr/>
            </p:nvSpPr>
            <p:spPr bwMode="auto">
              <a:xfrm>
                <a:off x="2811463" y="4103688"/>
                <a:ext cx="6137275" cy="3402013"/>
              </a:xfrm>
              <a:custGeom>
                <a:avLst/>
                <a:gdLst>
                  <a:gd name="T0" fmla="*/ 1634 w 1634"/>
                  <a:gd name="T1" fmla="*/ 494 h 906"/>
                  <a:gd name="T2" fmla="*/ 1518 w 1634"/>
                  <a:gd name="T3" fmla="*/ 625 h 906"/>
                  <a:gd name="T4" fmla="*/ 1032 w 1634"/>
                  <a:gd name="T5" fmla="*/ 880 h 906"/>
                  <a:gd name="T6" fmla="*/ 731 w 1634"/>
                  <a:gd name="T7" fmla="*/ 898 h 906"/>
                  <a:gd name="T8" fmla="*/ 249 w 1634"/>
                  <a:gd name="T9" fmla="*/ 730 h 906"/>
                  <a:gd name="T10" fmla="*/ 4 w 1634"/>
                  <a:gd name="T11" fmla="*/ 501 h 906"/>
                  <a:gd name="T12" fmla="*/ 0 w 1634"/>
                  <a:gd name="T13" fmla="*/ 494 h 906"/>
                  <a:gd name="T14" fmla="*/ 25 w 1634"/>
                  <a:gd name="T15" fmla="*/ 435 h 906"/>
                  <a:gd name="T16" fmla="*/ 177 w 1634"/>
                  <a:gd name="T17" fmla="*/ 110 h 906"/>
                  <a:gd name="T18" fmla="*/ 227 w 1634"/>
                  <a:gd name="T19" fmla="*/ 6 h 906"/>
                  <a:gd name="T20" fmla="*/ 233 w 1634"/>
                  <a:gd name="T21" fmla="*/ 5 h 906"/>
                  <a:gd name="T22" fmla="*/ 241 w 1634"/>
                  <a:gd name="T23" fmla="*/ 14 h 906"/>
                  <a:gd name="T24" fmla="*/ 338 w 1634"/>
                  <a:gd name="T25" fmla="*/ 106 h 906"/>
                  <a:gd name="T26" fmla="*/ 594 w 1634"/>
                  <a:gd name="T27" fmla="*/ 184 h 906"/>
                  <a:gd name="T28" fmla="*/ 731 w 1634"/>
                  <a:gd name="T29" fmla="*/ 198 h 906"/>
                  <a:gd name="T30" fmla="*/ 790 w 1634"/>
                  <a:gd name="T31" fmla="*/ 200 h 906"/>
                  <a:gd name="T32" fmla="*/ 833 w 1634"/>
                  <a:gd name="T33" fmla="*/ 200 h 906"/>
                  <a:gd name="T34" fmla="*/ 900 w 1634"/>
                  <a:gd name="T35" fmla="*/ 198 h 906"/>
                  <a:gd name="T36" fmla="*/ 924 w 1634"/>
                  <a:gd name="T37" fmla="*/ 196 h 906"/>
                  <a:gd name="T38" fmla="*/ 957 w 1634"/>
                  <a:gd name="T39" fmla="*/ 194 h 906"/>
                  <a:gd name="T40" fmla="*/ 1007 w 1634"/>
                  <a:gd name="T41" fmla="*/ 188 h 906"/>
                  <a:gd name="T42" fmla="*/ 1030 w 1634"/>
                  <a:gd name="T43" fmla="*/ 186 h 906"/>
                  <a:gd name="T44" fmla="*/ 1103 w 1634"/>
                  <a:gd name="T45" fmla="*/ 173 h 906"/>
                  <a:gd name="T46" fmla="*/ 1133 w 1634"/>
                  <a:gd name="T47" fmla="*/ 166 h 906"/>
                  <a:gd name="T48" fmla="*/ 1223 w 1634"/>
                  <a:gd name="T49" fmla="*/ 139 h 906"/>
                  <a:gd name="T50" fmla="*/ 1248 w 1634"/>
                  <a:gd name="T51" fmla="*/ 130 h 906"/>
                  <a:gd name="T52" fmla="*/ 1334 w 1634"/>
                  <a:gd name="T53" fmla="*/ 82 h 906"/>
                  <a:gd name="T54" fmla="*/ 1401 w 1634"/>
                  <a:gd name="T55" fmla="*/ 1 h 906"/>
                  <a:gd name="T56" fmla="*/ 1407 w 1634"/>
                  <a:gd name="T57" fmla="*/ 2 h 906"/>
                  <a:gd name="T58" fmla="*/ 1515 w 1634"/>
                  <a:gd name="T59" fmla="*/ 233 h 906"/>
                  <a:gd name="T60" fmla="*/ 1611 w 1634"/>
                  <a:gd name="T61" fmla="*/ 439 h 906"/>
                  <a:gd name="T62" fmla="*/ 1634 w 1634"/>
                  <a:gd name="T63" fmla="*/ 494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34" h="906">
                    <a:moveTo>
                      <a:pt x="1634" y="494"/>
                    </a:moveTo>
                    <a:cubicBezTo>
                      <a:pt x="1601" y="543"/>
                      <a:pt x="1560" y="585"/>
                      <a:pt x="1518" y="625"/>
                    </a:cubicBezTo>
                    <a:cubicBezTo>
                      <a:pt x="1379" y="754"/>
                      <a:pt x="1218" y="840"/>
                      <a:pt x="1032" y="880"/>
                    </a:cubicBezTo>
                    <a:cubicBezTo>
                      <a:pt x="933" y="901"/>
                      <a:pt x="833" y="906"/>
                      <a:pt x="731" y="898"/>
                    </a:cubicBezTo>
                    <a:cubicBezTo>
                      <a:pt x="556" y="884"/>
                      <a:pt x="395" y="827"/>
                      <a:pt x="249" y="730"/>
                    </a:cubicBezTo>
                    <a:cubicBezTo>
                      <a:pt x="154" y="668"/>
                      <a:pt x="73" y="591"/>
                      <a:pt x="4" y="501"/>
                    </a:cubicBezTo>
                    <a:cubicBezTo>
                      <a:pt x="2" y="499"/>
                      <a:pt x="1" y="496"/>
                      <a:pt x="0" y="494"/>
                    </a:cubicBezTo>
                    <a:cubicBezTo>
                      <a:pt x="4" y="473"/>
                      <a:pt x="16" y="454"/>
                      <a:pt x="25" y="435"/>
                    </a:cubicBezTo>
                    <a:cubicBezTo>
                      <a:pt x="77" y="327"/>
                      <a:pt x="125" y="218"/>
                      <a:pt x="177" y="110"/>
                    </a:cubicBezTo>
                    <a:cubicBezTo>
                      <a:pt x="194" y="75"/>
                      <a:pt x="209" y="40"/>
                      <a:pt x="227" y="6"/>
                    </a:cubicBezTo>
                    <a:cubicBezTo>
                      <a:pt x="229" y="4"/>
                      <a:pt x="231" y="4"/>
                      <a:pt x="233" y="5"/>
                    </a:cubicBezTo>
                    <a:cubicBezTo>
                      <a:pt x="237" y="7"/>
                      <a:pt x="239" y="11"/>
                      <a:pt x="241" y="14"/>
                    </a:cubicBezTo>
                    <a:cubicBezTo>
                      <a:pt x="263" y="56"/>
                      <a:pt x="298" y="84"/>
                      <a:pt x="338" y="106"/>
                    </a:cubicBezTo>
                    <a:cubicBezTo>
                      <a:pt x="418" y="150"/>
                      <a:pt x="505" y="170"/>
                      <a:pt x="594" y="184"/>
                    </a:cubicBezTo>
                    <a:cubicBezTo>
                      <a:pt x="640" y="191"/>
                      <a:pt x="685" y="195"/>
                      <a:pt x="731" y="198"/>
                    </a:cubicBezTo>
                    <a:cubicBezTo>
                      <a:pt x="751" y="202"/>
                      <a:pt x="770" y="199"/>
                      <a:pt x="790" y="200"/>
                    </a:cubicBezTo>
                    <a:cubicBezTo>
                      <a:pt x="804" y="200"/>
                      <a:pt x="818" y="199"/>
                      <a:pt x="833" y="200"/>
                    </a:cubicBezTo>
                    <a:cubicBezTo>
                      <a:pt x="855" y="199"/>
                      <a:pt x="878" y="202"/>
                      <a:pt x="900" y="198"/>
                    </a:cubicBezTo>
                    <a:cubicBezTo>
                      <a:pt x="908" y="196"/>
                      <a:pt x="916" y="196"/>
                      <a:pt x="924" y="196"/>
                    </a:cubicBezTo>
                    <a:cubicBezTo>
                      <a:pt x="935" y="195"/>
                      <a:pt x="947" y="197"/>
                      <a:pt x="957" y="194"/>
                    </a:cubicBezTo>
                    <a:cubicBezTo>
                      <a:pt x="974" y="192"/>
                      <a:pt x="991" y="190"/>
                      <a:pt x="1007" y="188"/>
                    </a:cubicBezTo>
                    <a:cubicBezTo>
                      <a:pt x="1015" y="188"/>
                      <a:pt x="1022" y="188"/>
                      <a:pt x="1030" y="186"/>
                    </a:cubicBezTo>
                    <a:cubicBezTo>
                      <a:pt x="1054" y="182"/>
                      <a:pt x="1079" y="178"/>
                      <a:pt x="1103" y="173"/>
                    </a:cubicBezTo>
                    <a:cubicBezTo>
                      <a:pt x="1113" y="172"/>
                      <a:pt x="1123" y="169"/>
                      <a:pt x="1133" y="166"/>
                    </a:cubicBezTo>
                    <a:cubicBezTo>
                      <a:pt x="1164" y="159"/>
                      <a:pt x="1194" y="150"/>
                      <a:pt x="1223" y="139"/>
                    </a:cubicBezTo>
                    <a:cubicBezTo>
                      <a:pt x="1231" y="136"/>
                      <a:pt x="1240" y="134"/>
                      <a:pt x="1248" y="130"/>
                    </a:cubicBezTo>
                    <a:cubicBezTo>
                      <a:pt x="1278" y="117"/>
                      <a:pt x="1308" y="102"/>
                      <a:pt x="1334" y="82"/>
                    </a:cubicBezTo>
                    <a:cubicBezTo>
                      <a:pt x="1367" y="63"/>
                      <a:pt x="1383" y="32"/>
                      <a:pt x="1401" y="1"/>
                    </a:cubicBezTo>
                    <a:cubicBezTo>
                      <a:pt x="1403" y="0"/>
                      <a:pt x="1405" y="1"/>
                      <a:pt x="1407" y="2"/>
                    </a:cubicBezTo>
                    <a:cubicBezTo>
                      <a:pt x="1445" y="78"/>
                      <a:pt x="1479" y="156"/>
                      <a:pt x="1515" y="233"/>
                    </a:cubicBezTo>
                    <a:cubicBezTo>
                      <a:pt x="1548" y="301"/>
                      <a:pt x="1579" y="370"/>
                      <a:pt x="1611" y="439"/>
                    </a:cubicBezTo>
                    <a:cubicBezTo>
                      <a:pt x="1620" y="457"/>
                      <a:pt x="1629" y="474"/>
                      <a:pt x="1634" y="494"/>
                    </a:cubicBezTo>
                    <a:close/>
                  </a:path>
                </a:pathLst>
              </a:custGeom>
              <a:solidFill>
                <a:srgbClr val="0B68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6"/>
              <p:cNvSpPr/>
              <p:nvPr/>
            </p:nvSpPr>
            <p:spPr bwMode="auto">
              <a:xfrm>
                <a:off x="3597275" y="-207963"/>
                <a:ext cx="2197100" cy="4333875"/>
              </a:xfrm>
              <a:custGeom>
                <a:avLst/>
                <a:gdLst>
                  <a:gd name="T0" fmla="*/ 20 w 585"/>
                  <a:gd name="T1" fmla="*/ 1153 h 1154"/>
                  <a:gd name="T2" fmla="*/ 89 w 585"/>
                  <a:gd name="T3" fmla="*/ 828 h 1154"/>
                  <a:gd name="T4" fmla="*/ 497 w 585"/>
                  <a:gd name="T5" fmla="*/ 542 h 1154"/>
                  <a:gd name="T6" fmla="*/ 550 w 585"/>
                  <a:gd name="T7" fmla="*/ 535 h 1154"/>
                  <a:gd name="T8" fmla="*/ 565 w 585"/>
                  <a:gd name="T9" fmla="*/ 519 h 1154"/>
                  <a:gd name="T10" fmla="*/ 565 w 585"/>
                  <a:gd name="T11" fmla="*/ 21 h 1154"/>
                  <a:gd name="T12" fmla="*/ 545 w 585"/>
                  <a:gd name="T13" fmla="*/ 5 h 1154"/>
                  <a:gd name="T14" fmla="*/ 567 w 585"/>
                  <a:gd name="T15" fmla="*/ 2 h 1154"/>
                  <a:gd name="T16" fmla="*/ 574 w 585"/>
                  <a:gd name="T17" fmla="*/ 36 h 1154"/>
                  <a:gd name="T18" fmla="*/ 574 w 585"/>
                  <a:gd name="T19" fmla="*/ 492 h 1154"/>
                  <a:gd name="T20" fmla="*/ 579 w 585"/>
                  <a:gd name="T21" fmla="*/ 527 h 1154"/>
                  <a:gd name="T22" fmla="*/ 568 w 585"/>
                  <a:gd name="T23" fmla="*/ 549 h 1154"/>
                  <a:gd name="T24" fmla="*/ 496 w 585"/>
                  <a:gd name="T25" fmla="*/ 587 h 1154"/>
                  <a:gd name="T26" fmla="*/ 243 w 585"/>
                  <a:gd name="T27" fmla="*/ 922 h 1154"/>
                  <a:gd name="T28" fmla="*/ 225 w 585"/>
                  <a:gd name="T29" fmla="*/ 1028 h 1154"/>
                  <a:gd name="T30" fmla="*/ 222 w 585"/>
                  <a:gd name="T31" fmla="*/ 1046 h 1154"/>
                  <a:gd name="T32" fmla="*/ 195 w 585"/>
                  <a:gd name="T33" fmla="*/ 1057 h 1154"/>
                  <a:gd name="T34" fmla="*/ 86 w 585"/>
                  <a:gd name="T35" fmla="*/ 1100 h 1154"/>
                  <a:gd name="T36" fmla="*/ 38 w 585"/>
                  <a:gd name="T37" fmla="*/ 1141 h 1154"/>
                  <a:gd name="T38" fmla="*/ 23 w 585"/>
                  <a:gd name="T39" fmla="*/ 1154 h 1154"/>
                  <a:gd name="T40" fmla="*/ 20 w 585"/>
                  <a:gd name="T41" fmla="*/ 1153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85" h="1154">
                    <a:moveTo>
                      <a:pt x="20" y="1153"/>
                    </a:moveTo>
                    <a:cubicBezTo>
                      <a:pt x="0" y="1036"/>
                      <a:pt x="31" y="928"/>
                      <a:pt x="89" y="828"/>
                    </a:cubicBezTo>
                    <a:cubicBezTo>
                      <a:pt x="180" y="670"/>
                      <a:pt x="320" y="579"/>
                      <a:pt x="497" y="542"/>
                    </a:cubicBezTo>
                    <a:cubicBezTo>
                      <a:pt x="515" y="539"/>
                      <a:pt x="532" y="537"/>
                      <a:pt x="550" y="535"/>
                    </a:cubicBezTo>
                    <a:cubicBezTo>
                      <a:pt x="561" y="534"/>
                      <a:pt x="565" y="530"/>
                      <a:pt x="565" y="519"/>
                    </a:cubicBezTo>
                    <a:cubicBezTo>
                      <a:pt x="564" y="353"/>
                      <a:pt x="564" y="187"/>
                      <a:pt x="565" y="21"/>
                    </a:cubicBezTo>
                    <a:cubicBezTo>
                      <a:pt x="565" y="5"/>
                      <a:pt x="556" y="5"/>
                      <a:pt x="545" y="5"/>
                    </a:cubicBezTo>
                    <a:cubicBezTo>
                      <a:pt x="552" y="0"/>
                      <a:pt x="559" y="3"/>
                      <a:pt x="567" y="2"/>
                    </a:cubicBezTo>
                    <a:cubicBezTo>
                      <a:pt x="577" y="12"/>
                      <a:pt x="574" y="24"/>
                      <a:pt x="574" y="36"/>
                    </a:cubicBezTo>
                    <a:cubicBezTo>
                      <a:pt x="574" y="188"/>
                      <a:pt x="574" y="340"/>
                      <a:pt x="574" y="492"/>
                    </a:cubicBezTo>
                    <a:cubicBezTo>
                      <a:pt x="574" y="504"/>
                      <a:pt x="573" y="516"/>
                      <a:pt x="579" y="527"/>
                    </a:cubicBezTo>
                    <a:cubicBezTo>
                      <a:pt x="585" y="539"/>
                      <a:pt x="576" y="544"/>
                      <a:pt x="568" y="549"/>
                    </a:cubicBezTo>
                    <a:cubicBezTo>
                      <a:pt x="545" y="564"/>
                      <a:pt x="519" y="572"/>
                      <a:pt x="496" y="587"/>
                    </a:cubicBezTo>
                    <a:cubicBezTo>
                      <a:pt x="369" y="667"/>
                      <a:pt x="284" y="778"/>
                      <a:pt x="243" y="922"/>
                    </a:cubicBezTo>
                    <a:cubicBezTo>
                      <a:pt x="233" y="957"/>
                      <a:pt x="227" y="992"/>
                      <a:pt x="225" y="1028"/>
                    </a:cubicBezTo>
                    <a:cubicBezTo>
                      <a:pt x="225" y="1034"/>
                      <a:pt x="225" y="1040"/>
                      <a:pt x="222" y="1046"/>
                    </a:cubicBezTo>
                    <a:cubicBezTo>
                      <a:pt x="215" y="1054"/>
                      <a:pt x="204" y="1055"/>
                      <a:pt x="195" y="1057"/>
                    </a:cubicBezTo>
                    <a:cubicBezTo>
                      <a:pt x="157" y="1067"/>
                      <a:pt x="121" y="1082"/>
                      <a:pt x="86" y="1100"/>
                    </a:cubicBezTo>
                    <a:cubicBezTo>
                      <a:pt x="67" y="1111"/>
                      <a:pt x="52" y="1126"/>
                      <a:pt x="38" y="1141"/>
                    </a:cubicBezTo>
                    <a:cubicBezTo>
                      <a:pt x="33" y="1146"/>
                      <a:pt x="31" y="1153"/>
                      <a:pt x="23" y="1154"/>
                    </a:cubicBezTo>
                    <a:cubicBezTo>
                      <a:pt x="22" y="1154"/>
                      <a:pt x="21" y="1154"/>
                      <a:pt x="20" y="1153"/>
                    </a:cubicBezTo>
                    <a:close/>
                  </a:path>
                </a:pathLst>
              </a:custGeom>
              <a:solidFill>
                <a:srgbClr val="3B9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27"/>
              <p:cNvSpPr/>
              <p:nvPr/>
            </p:nvSpPr>
            <p:spPr bwMode="auto">
              <a:xfrm>
                <a:off x="5718174" y="-566135"/>
                <a:ext cx="188914" cy="2390174"/>
              </a:xfrm>
              <a:custGeom>
                <a:avLst/>
                <a:gdLst>
                  <a:gd name="T0" fmla="*/ 15 w 50"/>
                  <a:gd name="T1" fmla="*/ 532 h 539"/>
                  <a:gd name="T2" fmla="*/ 2 w 50"/>
                  <a:gd name="T3" fmla="*/ 513 h 539"/>
                  <a:gd name="T4" fmla="*/ 2 w 50"/>
                  <a:gd name="T5" fmla="*/ 224 h 539"/>
                  <a:gd name="T6" fmla="*/ 2 w 50"/>
                  <a:gd name="T7" fmla="*/ 0 h 539"/>
                  <a:gd name="T8" fmla="*/ 43 w 50"/>
                  <a:gd name="T9" fmla="*/ 0 h 539"/>
                  <a:gd name="T10" fmla="*/ 49 w 50"/>
                  <a:gd name="T11" fmla="*/ 26 h 539"/>
                  <a:gd name="T12" fmla="*/ 49 w 50"/>
                  <a:gd name="T13" fmla="*/ 506 h 539"/>
                  <a:gd name="T14" fmla="*/ 45 w 50"/>
                  <a:gd name="T15" fmla="*/ 531 h 539"/>
                  <a:gd name="T16" fmla="*/ 15 w 50"/>
                  <a:gd name="T17" fmla="*/ 5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539">
                    <a:moveTo>
                      <a:pt x="15" y="532"/>
                    </a:moveTo>
                    <a:cubicBezTo>
                      <a:pt x="0" y="533"/>
                      <a:pt x="3" y="522"/>
                      <a:pt x="2" y="513"/>
                    </a:cubicBezTo>
                    <a:cubicBezTo>
                      <a:pt x="2" y="416"/>
                      <a:pt x="3" y="320"/>
                      <a:pt x="2" y="224"/>
                    </a:cubicBezTo>
                    <a:cubicBezTo>
                      <a:pt x="2" y="149"/>
                      <a:pt x="2" y="75"/>
                      <a:pt x="2" y="0"/>
                    </a:cubicBezTo>
                    <a:cubicBezTo>
                      <a:pt x="15" y="0"/>
                      <a:pt x="29" y="0"/>
                      <a:pt x="43" y="0"/>
                    </a:cubicBezTo>
                    <a:cubicBezTo>
                      <a:pt x="50" y="7"/>
                      <a:pt x="49" y="17"/>
                      <a:pt x="49" y="26"/>
                    </a:cubicBezTo>
                    <a:cubicBezTo>
                      <a:pt x="50" y="186"/>
                      <a:pt x="50" y="346"/>
                      <a:pt x="49" y="506"/>
                    </a:cubicBezTo>
                    <a:cubicBezTo>
                      <a:pt x="49" y="514"/>
                      <a:pt x="50" y="523"/>
                      <a:pt x="45" y="531"/>
                    </a:cubicBezTo>
                    <a:cubicBezTo>
                      <a:pt x="35" y="539"/>
                      <a:pt x="25" y="539"/>
                      <a:pt x="15" y="532"/>
                    </a:cubicBezTo>
                    <a:close/>
                  </a:path>
                </a:pathLst>
              </a:custGeom>
              <a:solidFill>
                <a:srgbClr val="C8C9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28"/>
              <p:cNvSpPr/>
              <p:nvPr/>
            </p:nvSpPr>
            <p:spPr bwMode="auto">
              <a:xfrm>
                <a:off x="5880099" y="-566709"/>
                <a:ext cx="153987" cy="2393922"/>
              </a:xfrm>
              <a:custGeom>
                <a:avLst/>
                <a:gdLst>
                  <a:gd name="T0" fmla="*/ 0 w 41"/>
                  <a:gd name="T1" fmla="*/ 531 h 540"/>
                  <a:gd name="T2" fmla="*/ 0 w 41"/>
                  <a:gd name="T3" fmla="*/ 0 h 540"/>
                  <a:gd name="T4" fmla="*/ 41 w 41"/>
                  <a:gd name="T5" fmla="*/ 0 h 540"/>
                  <a:gd name="T6" fmla="*/ 41 w 41"/>
                  <a:gd name="T7" fmla="*/ 390 h 540"/>
                  <a:gd name="T8" fmla="*/ 40 w 41"/>
                  <a:gd name="T9" fmla="*/ 531 h 540"/>
                  <a:gd name="T10" fmla="*/ 0 w 41"/>
                  <a:gd name="T11" fmla="*/ 531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540">
                    <a:moveTo>
                      <a:pt x="0" y="531"/>
                    </a:moveTo>
                    <a:cubicBezTo>
                      <a:pt x="0" y="354"/>
                      <a:pt x="0" y="177"/>
                      <a:pt x="0" y="0"/>
                    </a:cubicBezTo>
                    <a:cubicBezTo>
                      <a:pt x="14" y="0"/>
                      <a:pt x="28" y="0"/>
                      <a:pt x="41" y="0"/>
                    </a:cubicBezTo>
                    <a:cubicBezTo>
                      <a:pt x="41" y="130"/>
                      <a:pt x="41" y="260"/>
                      <a:pt x="41" y="390"/>
                    </a:cubicBezTo>
                    <a:cubicBezTo>
                      <a:pt x="41" y="437"/>
                      <a:pt x="41" y="484"/>
                      <a:pt x="40" y="531"/>
                    </a:cubicBezTo>
                    <a:cubicBezTo>
                      <a:pt x="27" y="540"/>
                      <a:pt x="13" y="540"/>
                      <a:pt x="0" y="531"/>
                    </a:cubicBezTo>
                    <a:close/>
                  </a:path>
                </a:pathLst>
              </a:custGeom>
              <a:solidFill>
                <a:srgbClr val="ECEC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9"/>
              <p:cNvSpPr/>
              <p:nvPr/>
            </p:nvSpPr>
            <p:spPr bwMode="auto">
              <a:xfrm>
                <a:off x="4422775" y="1793875"/>
                <a:ext cx="3703638" cy="2316163"/>
              </a:xfrm>
              <a:custGeom>
                <a:avLst/>
                <a:gdLst>
                  <a:gd name="T0" fmla="*/ 388 w 986"/>
                  <a:gd name="T1" fmla="*/ 0 h 617"/>
                  <a:gd name="T2" fmla="*/ 428 w 986"/>
                  <a:gd name="T3" fmla="*/ 0 h 617"/>
                  <a:gd name="T4" fmla="*/ 542 w 986"/>
                  <a:gd name="T5" fmla="*/ 20 h 617"/>
                  <a:gd name="T6" fmla="*/ 969 w 986"/>
                  <a:gd name="T7" fmla="*/ 458 h 617"/>
                  <a:gd name="T8" fmla="*/ 975 w 986"/>
                  <a:gd name="T9" fmla="*/ 616 h 617"/>
                  <a:gd name="T10" fmla="*/ 972 w 986"/>
                  <a:gd name="T11" fmla="*/ 617 h 617"/>
                  <a:gd name="T12" fmla="*/ 964 w 986"/>
                  <a:gd name="T13" fmla="*/ 613 h 617"/>
                  <a:gd name="T14" fmla="*/ 824 w 986"/>
                  <a:gd name="T15" fmla="*/ 532 h 617"/>
                  <a:gd name="T16" fmla="*/ 570 w 986"/>
                  <a:gd name="T17" fmla="*/ 486 h 617"/>
                  <a:gd name="T18" fmla="*/ 508 w 986"/>
                  <a:gd name="T19" fmla="*/ 481 h 617"/>
                  <a:gd name="T20" fmla="*/ 466 w 986"/>
                  <a:gd name="T21" fmla="*/ 479 h 617"/>
                  <a:gd name="T22" fmla="*/ 312 w 986"/>
                  <a:gd name="T23" fmla="*/ 479 h 617"/>
                  <a:gd name="T24" fmla="*/ 207 w 986"/>
                  <a:gd name="T25" fmla="*/ 486 h 617"/>
                  <a:gd name="T26" fmla="*/ 25 w 986"/>
                  <a:gd name="T27" fmla="*/ 512 h 617"/>
                  <a:gd name="T28" fmla="*/ 0 w 986"/>
                  <a:gd name="T29" fmla="*/ 512 h 617"/>
                  <a:gd name="T30" fmla="*/ 53 w 986"/>
                  <a:gd name="T31" fmla="*/ 296 h 617"/>
                  <a:gd name="T32" fmla="*/ 160 w 986"/>
                  <a:gd name="T33" fmla="*/ 140 h 617"/>
                  <a:gd name="T34" fmla="*/ 316 w 986"/>
                  <a:gd name="T35" fmla="*/ 28 h 617"/>
                  <a:gd name="T36" fmla="*/ 360 w 986"/>
                  <a:gd name="T37" fmla="*/ 1 h 617"/>
                  <a:gd name="T38" fmla="*/ 388 w 986"/>
                  <a:gd name="T39" fmla="*/ 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86" h="617">
                    <a:moveTo>
                      <a:pt x="388" y="0"/>
                    </a:moveTo>
                    <a:cubicBezTo>
                      <a:pt x="402" y="0"/>
                      <a:pt x="415" y="0"/>
                      <a:pt x="428" y="0"/>
                    </a:cubicBezTo>
                    <a:cubicBezTo>
                      <a:pt x="466" y="7"/>
                      <a:pt x="505" y="9"/>
                      <a:pt x="542" y="20"/>
                    </a:cubicBezTo>
                    <a:cubicBezTo>
                      <a:pt x="766" y="86"/>
                      <a:pt x="913" y="228"/>
                      <a:pt x="969" y="458"/>
                    </a:cubicBezTo>
                    <a:cubicBezTo>
                      <a:pt x="982" y="510"/>
                      <a:pt x="986" y="563"/>
                      <a:pt x="975" y="616"/>
                    </a:cubicBezTo>
                    <a:cubicBezTo>
                      <a:pt x="974" y="616"/>
                      <a:pt x="973" y="617"/>
                      <a:pt x="972" y="617"/>
                    </a:cubicBezTo>
                    <a:cubicBezTo>
                      <a:pt x="969" y="617"/>
                      <a:pt x="966" y="615"/>
                      <a:pt x="964" y="613"/>
                    </a:cubicBezTo>
                    <a:cubicBezTo>
                      <a:pt x="927" y="568"/>
                      <a:pt x="877" y="548"/>
                      <a:pt x="824" y="532"/>
                    </a:cubicBezTo>
                    <a:cubicBezTo>
                      <a:pt x="742" y="506"/>
                      <a:pt x="657" y="491"/>
                      <a:pt x="570" y="486"/>
                    </a:cubicBezTo>
                    <a:cubicBezTo>
                      <a:pt x="549" y="487"/>
                      <a:pt x="529" y="482"/>
                      <a:pt x="508" y="481"/>
                    </a:cubicBezTo>
                    <a:cubicBezTo>
                      <a:pt x="494" y="476"/>
                      <a:pt x="480" y="478"/>
                      <a:pt x="466" y="479"/>
                    </a:cubicBezTo>
                    <a:cubicBezTo>
                      <a:pt x="415" y="479"/>
                      <a:pt x="364" y="478"/>
                      <a:pt x="312" y="479"/>
                    </a:cubicBezTo>
                    <a:cubicBezTo>
                      <a:pt x="277" y="480"/>
                      <a:pt x="242" y="482"/>
                      <a:pt x="207" y="486"/>
                    </a:cubicBezTo>
                    <a:cubicBezTo>
                      <a:pt x="146" y="490"/>
                      <a:pt x="85" y="500"/>
                      <a:pt x="25" y="512"/>
                    </a:cubicBezTo>
                    <a:cubicBezTo>
                      <a:pt x="17" y="514"/>
                      <a:pt x="8" y="519"/>
                      <a:pt x="0" y="512"/>
                    </a:cubicBezTo>
                    <a:cubicBezTo>
                      <a:pt x="2" y="436"/>
                      <a:pt x="20" y="365"/>
                      <a:pt x="53" y="296"/>
                    </a:cubicBezTo>
                    <a:cubicBezTo>
                      <a:pt x="80" y="237"/>
                      <a:pt x="116" y="185"/>
                      <a:pt x="160" y="140"/>
                    </a:cubicBezTo>
                    <a:cubicBezTo>
                      <a:pt x="206" y="94"/>
                      <a:pt x="255" y="53"/>
                      <a:pt x="316" y="28"/>
                    </a:cubicBezTo>
                    <a:cubicBezTo>
                      <a:pt x="332" y="21"/>
                      <a:pt x="348" y="14"/>
                      <a:pt x="360" y="1"/>
                    </a:cubicBezTo>
                    <a:cubicBezTo>
                      <a:pt x="369" y="1"/>
                      <a:pt x="379" y="0"/>
                      <a:pt x="388" y="0"/>
                    </a:cubicBezTo>
                    <a:close/>
                  </a:path>
                </a:pathLst>
              </a:custGeom>
              <a:solidFill>
                <a:srgbClr val="45A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30"/>
              <p:cNvSpPr/>
              <p:nvPr/>
            </p:nvSpPr>
            <p:spPr bwMode="auto">
              <a:xfrm>
                <a:off x="3702050" y="3784600"/>
                <a:ext cx="2590800" cy="1103313"/>
              </a:xfrm>
              <a:custGeom>
                <a:avLst/>
                <a:gdLst>
                  <a:gd name="T0" fmla="*/ 491 w 690"/>
                  <a:gd name="T1" fmla="*/ 287 h 294"/>
                  <a:gd name="T2" fmla="*/ 120 w 690"/>
                  <a:gd name="T3" fmla="*/ 207 h 294"/>
                  <a:gd name="T4" fmla="*/ 22 w 690"/>
                  <a:gd name="T5" fmla="*/ 136 h 294"/>
                  <a:gd name="T6" fmla="*/ 0 w 690"/>
                  <a:gd name="T7" fmla="*/ 99 h 294"/>
                  <a:gd name="T8" fmla="*/ 98 w 690"/>
                  <a:gd name="T9" fmla="*/ 49 h 294"/>
                  <a:gd name="T10" fmla="*/ 102 w 690"/>
                  <a:gd name="T11" fmla="*/ 48 h 294"/>
                  <a:gd name="T12" fmla="*/ 136 w 690"/>
                  <a:gd name="T13" fmla="*/ 42 h 294"/>
                  <a:gd name="T14" fmla="*/ 202 w 690"/>
                  <a:gd name="T15" fmla="*/ 27 h 294"/>
                  <a:gd name="T16" fmla="*/ 240 w 690"/>
                  <a:gd name="T17" fmla="*/ 20 h 294"/>
                  <a:gd name="T18" fmla="*/ 291 w 690"/>
                  <a:gd name="T19" fmla="*/ 12 h 294"/>
                  <a:gd name="T20" fmla="*/ 355 w 690"/>
                  <a:gd name="T21" fmla="*/ 4 h 294"/>
                  <a:gd name="T22" fmla="*/ 404 w 690"/>
                  <a:gd name="T23" fmla="*/ 20 h 294"/>
                  <a:gd name="T24" fmla="*/ 418 w 690"/>
                  <a:gd name="T25" fmla="*/ 40 h 294"/>
                  <a:gd name="T26" fmla="*/ 509 w 690"/>
                  <a:gd name="T27" fmla="*/ 128 h 294"/>
                  <a:gd name="T28" fmla="*/ 539 w 690"/>
                  <a:gd name="T29" fmla="*/ 137 h 294"/>
                  <a:gd name="T30" fmla="*/ 576 w 690"/>
                  <a:gd name="T31" fmla="*/ 141 h 294"/>
                  <a:gd name="T32" fmla="*/ 614 w 690"/>
                  <a:gd name="T33" fmla="*/ 139 h 294"/>
                  <a:gd name="T34" fmla="*/ 659 w 690"/>
                  <a:gd name="T35" fmla="*/ 123 h 294"/>
                  <a:gd name="T36" fmla="*/ 683 w 690"/>
                  <a:gd name="T37" fmla="*/ 117 h 294"/>
                  <a:gd name="T38" fmla="*/ 678 w 690"/>
                  <a:gd name="T39" fmla="*/ 137 h 294"/>
                  <a:gd name="T40" fmla="*/ 533 w 690"/>
                  <a:gd name="T41" fmla="*/ 283 h 294"/>
                  <a:gd name="T42" fmla="*/ 491 w 690"/>
                  <a:gd name="T43" fmla="*/ 287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90" h="294">
                    <a:moveTo>
                      <a:pt x="491" y="287"/>
                    </a:moveTo>
                    <a:cubicBezTo>
                      <a:pt x="363" y="281"/>
                      <a:pt x="238" y="262"/>
                      <a:pt x="120" y="207"/>
                    </a:cubicBezTo>
                    <a:cubicBezTo>
                      <a:pt x="83" y="190"/>
                      <a:pt x="49" y="168"/>
                      <a:pt x="22" y="136"/>
                    </a:cubicBezTo>
                    <a:cubicBezTo>
                      <a:pt x="13" y="125"/>
                      <a:pt x="3" y="113"/>
                      <a:pt x="0" y="99"/>
                    </a:cubicBezTo>
                    <a:cubicBezTo>
                      <a:pt x="24" y="65"/>
                      <a:pt x="62" y="58"/>
                      <a:pt x="98" y="49"/>
                    </a:cubicBezTo>
                    <a:cubicBezTo>
                      <a:pt x="99" y="48"/>
                      <a:pt x="101" y="48"/>
                      <a:pt x="102" y="48"/>
                    </a:cubicBezTo>
                    <a:cubicBezTo>
                      <a:pt x="117" y="64"/>
                      <a:pt x="125" y="48"/>
                      <a:pt x="136" y="42"/>
                    </a:cubicBezTo>
                    <a:cubicBezTo>
                      <a:pt x="157" y="30"/>
                      <a:pt x="182" y="20"/>
                      <a:pt x="202" y="27"/>
                    </a:cubicBezTo>
                    <a:cubicBezTo>
                      <a:pt x="220" y="34"/>
                      <a:pt x="228" y="25"/>
                      <a:pt x="240" y="20"/>
                    </a:cubicBezTo>
                    <a:cubicBezTo>
                      <a:pt x="257" y="13"/>
                      <a:pt x="280" y="5"/>
                      <a:pt x="291" y="12"/>
                    </a:cubicBezTo>
                    <a:cubicBezTo>
                      <a:pt x="317" y="28"/>
                      <a:pt x="333" y="4"/>
                      <a:pt x="355" y="4"/>
                    </a:cubicBezTo>
                    <a:cubicBezTo>
                      <a:pt x="374" y="5"/>
                      <a:pt x="392" y="0"/>
                      <a:pt x="404" y="20"/>
                    </a:cubicBezTo>
                    <a:cubicBezTo>
                      <a:pt x="411" y="25"/>
                      <a:pt x="414" y="32"/>
                      <a:pt x="418" y="40"/>
                    </a:cubicBezTo>
                    <a:cubicBezTo>
                      <a:pt x="437" y="81"/>
                      <a:pt x="467" y="110"/>
                      <a:pt x="509" y="128"/>
                    </a:cubicBezTo>
                    <a:cubicBezTo>
                      <a:pt x="519" y="133"/>
                      <a:pt x="529" y="136"/>
                      <a:pt x="539" y="137"/>
                    </a:cubicBezTo>
                    <a:cubicBezTo>
                      <a:pt x="552" y="140"/>
                      <a:pt x="564" y="142"/>
                      <a:pt x="576" y="141"/>
                    </a:cubicBezTo>
                    <a:cubicBezTo>
                      <a:pt x="589" y="141"/>
                      <a:pt x="602" y="142"/>
                      <a:pt x="614" y="139"/>
                    </a:cubicBezTo>
                    <a:cubicBezTo>
                      <a:pt x="630" y="137"/>
                      <a:pt x="645" y="131"/>
                      <a:pt x="659" y="123"/>
                    </a:cubicBezTo>
                    <a:cubicBezTo>
                      <a:pt x="667" y="120"/>
                      <a:pt x="674" y="114"/>
                      <a:pt x="683" y="117"/>
                    </a:cubicBezTo>
                    <a:cubicBezTo>
                      <a:pt x="690" y="126"/>
                      <a:pt x="683" y="132"/>
                      <a:pt x="678" y="137"/>
                    </a:cubicBezTo>
                    <a:cubicBezTo>
                      <a:pt x="630" y="186"/>
                      <a:pt x="581" y="234"/>
                      <a:pt x="533" y="283"/>
                    </a:cubicBezTo>
                    <a:cubicBezTo>
                      <a:pt x="521" y="294"/>
                      <a:pt x="506" y="288"/>
                      <a:pt x="491" y="287"/>
                    </a:cubicBezTo>
                    <a:close/>
                  </a:path>
                </a:pathLst>
              </a:custGeom>
              <a:solidFill>
                <a:srgbClr val="F1ED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31"/>
              <p:cNvSpPr/>
              <p:nvPr/>
            </p:nvSpPr>
            <p:spPr bwMode="auto">
              <a:xfrm>
                <a:off x="5545138" y="3600450"/>
                <a:ext cx="2528888" cy="1284288"/>
              </a:xfrm>
              <a:custGeom>
                <a:avLst/>
                <a:gdLst>
                  <a:gd name="T0" fmla="*/ 0 w 673"/>
                  <a:gd name="T1" fmla="*/ 336 h 342"/>
                  <a:gd name="T2" fmla="*/ 55 w 673"/>
                  <a:gd name="T3" fmla="*/ 313 h 342"/>
                  <a:gd name="T4" fmla="*/ 181 w 673"/>
                  <a:gd name="T5" fmla="*/ 186 h 342"/>
                  <a:gd name="T6" fmla="*/ 193 w 673"/>
                  <a:gd name="T7" fmla="*/ 166 h 342"/>
                  <a:gd name="T8" fmla="*/ 243 w 673"/>
                  <a:gd name="T9" fmla="*/ 110 h 342"/>
                  <a:gd name="T10" fmla="*/ 276 w 673"/>
                  <a:gd name="T11" fmla="*/ 83 h 342"/>
                  <a:gd name="T12" fmla="*/ 274 w 673"/>
                  <a:gd name="T13" fmla="*/ 72 h 342"/>
                  <a:gd name="T14" fmla="*/ 262 w 673"/>
                  <a:gd name="T15" fmla="*/ 64 h 342"/>
                  <a:gd name="T16" fmla="*/ 273 w 673"/>
                  <a:gd name="T17" fmla="*/ 0 h 342"/>
                  <a:gd name="T18" fmla="*/ 503 w 673"/>
                  <a:gd name="T19" fmla="*/ 38 h 342"/>
                  <a:gd name="T20" fmla="*/ 643 w 673"/>
                  <a:gd name="T21" fmla="*/ 102 h 342"/>
                  <a:gd name="T22" fmla="*/ 673 w 673"/>
                  <a:gd name="T23" fmla="*/ 136 h 342"/>
                  <a:gd name="T24" fmla="*/ 609 w 673"/>
                  <a:gd name="T25" fmla="*/ 219 h 342"/>
                  <a:gd name="T26" fmla="*/ 607 w 673"/>
                  <a:gd name="T27" fmla="*/ 216 h 342"/>
                  <a:gd name="T28" fmla="*/ 599 w 673"/>
                  <a:gd name="T29" fmla="*/ 195 h 342"/>
                  <a:gd name="T30" fmla="*/ 577 w 673"/>
                  <a:gd name="T31" fmla="*/ 208 h 342"/>
                  <a:gd name="T32" fmla="*/ 521 w 673"/>
                  <a:gd name="T33" fmla="*/ 267 h 342"/>
                  <a:gd name="T34" fmla="*/ 497 w 673"/>
                  <a:gd name="T35" fmla="*/ 276 h 342"/>
                  <a:gd name="T36" fmla="*/ 505 w 673"/>
                  <a:gd name="T37" fmla="*/ 255 h 342"/>
                  <a:gd name="T38" fmla="*/ 571 w 673"/>
                  <a:gd name="T39" fmla="*/ 189 h 342"/>
                  <a:gd name="T40" fmla="*/ 575 w 673"/>
                  <a:gd name="T41" fmla="*/ 165 h 342"/>
                  <a:gd name="T42" fmla="*/ 546 w 673"/>
                  <a:gd name="T43" fmla="*/ 160 h 342"/>
                  <a:gd name="T44" fmla="*/ 407 w 673"/>
                  <a:gd name="T45" fmla="*/ 300 h 342"/>
                  <a:gd name="T46" fmla="*/ 406 w 673"/>
                  <a:gd name="T47" fmla="*/ 304 h 342"/>
                  <a:gd name="T48" fmla="*/ 377 w 673"/>
                  <a:gd name="T49" fmla="*/ 311 h 342"/>
                  <a:gd name="T50" fmla="*/ 396 w 673"/>
                  <a:gd name="T51" fmla="*/ 284 h 342"/>
                  <a:gd name="T52" fmla="*/ 520 w 673"/>
                  <a:gd name="T53" fmla="*/ 160 h 342"/>
                  <a:gd name="T54" fmla="*/ 527 w 673"/>
                  <a:gd name="T55" fmla="*/ 138 h 342"/>
                  <a:gd name="T56" fmla="*/ 493 w 673"/>
                  <a:gd name="T57" fmla="*/ 133 h 342"/>
                  <a:gd name="T58" fmla="*/ 479 w 673"/>
                  <a:gd name="T59" fmla="*/ 146 h 342"/>
                  <a:gd name="T60" fmla="*/ 301 w 673"/>
                  <a:gd name="T61" fmla="*/ 324 h 342"/>
                  <a:gd name="T62" fmla="*/ 281 w 673"/>
                  <a:gd name="T63" fmla="*/ 327 h 342"/>
                  <a:gd name="T64" fmla="*/ 302 w 673"/>
                  <a:gd name="T65" fmla="*/ 299 h 342"/>
                  <a:gd name="T66" fmla="*/ 462 w 673"/>
                  <a:gd name="T67" fmla="*/ 137 h 342"/>
                  <a:gd name="T68" fmla="*/ 473 w 673"/>
                  <a:gd name="T69" fmla="*/ 117 h 342"/>
                  <a:gd name="T70" fmla="*/ 436 w 673"/>
                  <a:gd name="T71" fmla="*/ 110 h 342"/>
                  <a:gd name="T72" fmla="*/ 427 w 673"/>
                  <a:gd name="T73" fmla="*/ 118 h 342"/>
                  <a:gd name="T74" fmla="*/ 233 w 673"/>
                  <a:gd name="T75" fmla="*/ 312 h 342"/>
                  <a:gd name="T76" fmla="*/ 230 w 673"/>
                  <a:gd name="T77" fmla="*/ 332 h 342"/>
                  <a:gd name="T78" fmla="*/ 197 w 673"/>
                  <a:gd name="T79" fmla="*/ 335 h 342"/>
                  <a:gd name="T80" fmla="*/ 209 w 673"/>
                  <a:gd name="T81" fmla="*/ 311 h 342"/>
                  <a:gd name="T82" fmla="*/ 398 w 673"/>
                  <a:gd name="T83" fmla="*/ 121 h 342"/>
                  <a:gd name="T84" fmla="*/ 410 w 673"/>
                  <a:gd name="T85" fmla="*/ 100 h 342"/>
                  <a:gd name="T86" fmla="*/ 374 w 673"/>
                  <a:gd name="T87" fmla="*/ 93 h 342"/>
                  <a:gd name="T88" fmla="*/ 365 w 673"/>
                  <a:gd name="T89" fmla="*/ 101 h 342"/>
                  <a:gd name="T90" fmla="*/ 143 w 673"/>
                  <a:gd name="T91" fmla="*/ 322 h 342"/>
                  <a:gd name="T92" fmla="*/ 141 w 673"/>
                  <a:gd name="T93" fmla="*/ 328 h 342"/>
                  <a:gd name="T94" fmla="*/ 174 w 673"/>
                  <a:gd name="T95" fmla="*/ 336 h 342"/>
                  <a:gd name="T96" fmla="*/ 105 w 673"/>
                  <a:gd name="T97" fmla="*/ 339 h 342"/>
                  <a:gd name="T98" fmla="*/ 115 w 673"/>
                  <a:gd name="T99" fmla="*/ 325 h 342"/>
                  <a:gd name="T100" fmla="*/ 336 w 673"/>
                  <a:gd name="T101" fmla="*/ 104 h 342"/>
                  <a:gd name="T102" fmla="*/ 345 w 673"/>
                  <a:gd name="T103" fmla="*/ 94 h 342"/>
                  <a:gd name="T104" fmla="*/ 343 w 673"/>
                  <a:gd name="T105" fmla="*/ 83 h 342"/>
                  <a:gd name="T106" fmla="*/ 295 w 673"/>
                  <a:gd name="T107" fmla="*/ 90 h 342"/>
                  <a:gd name="T108" fmla="*/ 135 w 673"/>
                  <a:gd name="T109" fmla="*/ 250 h 342"/>
                  <a:gd name="T110" fmla="*/ 69 w 673"/>
                  <a:gd name="T111" fmla="*/ 316 h 342"/>
                  <a:gd name="T112" fmla="*/ 61 w 673"/>
                  <a:gd name="T113" fmla="*/ 339 h 342"/>
                  <a:gd name="T114" fmla="*/ 0 w 673"/>
                  <a:gd name="T115" fmla="*/ 33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73" h="342">
                    <a:moveTo>
                      <a:pt x="0" y="336"/>
                    </a:moveTo>
                    <a:cubicBezTo>
                      <a:pt x="23" y="339"/>
                      <a:pt x="39" y="329"/>
                      <a:pt x="55" y="313"/>
                    </a:cubicBezTo>
                    <a:cubicBezTo>
                      <a:pt x="96" y="269"/>
                      <a:pt x="139" y="228"/>
                      <a:pt x="181" y="186"/>
                    </a:cubicBezTo>
                    <a:cubicBezTo>
                      <a:pt x="186" y="180"/>
                      <a:pt x="194" y="176"/>
                      <a:pt x="193" y="166"/>
                    </a:cubicBezTo>
                    <a:cubicBezTo>
                      <a:pt x="207" y="145"/>
                      <a:pt x="225" y="128"/>
                      <a:pt x="243" y="110"/>
                    </a:cubicBezTo>
                    <a:cubicBezTo>
                      <a:pt x="259" y="106"/>
                      <a:pt x="266" y="93"/>
                      <a:pt x="276" y="83"/>
                    </a:cubicBezTo>
                    <a:cubicBezTo>
                      <a:pt x="281" y="79"/>
                      <a:pt x="281" y="75"/>
                      <a:pt x="274" y="72"/>
                    </a:cubicBezTo>
                    <a:cubicBezTo>
                      <a:pt x="269" y="71"/>
                      <a:pt x="264" y="70"/>
                      <a:pt x="262" y="64"/>
                    </a:cubicBezTo>
                    <a:cubicBezTo>
                      <a:pt x="266" y="42"/>
                      <a:pt x="264" y="20"/>
                      <a:pt x="273" y="0"/>
                    </a:cubicBezTo>
                    <a:cubicBezTo>
                      <a:pt x="351" y="4"/>
                      <a:pt x="428" y="18"/>
                      <a:pt x="503" y="38"/>
                    </a:cubicBezTo>
                    <a:cubicBezTo>
                      <a:pt x="553" y="52"/>
                      <a:pt x="601" y="70"/>
                      <a:pt x="643" y="102"/>
                    </a:cubicBezTo>
                    <a:cubicBezTo>
                      <a:pt x="655" y="112"/>
                      <a:pt x="664" y="124"/>
                      <a:pt x="673" y="136"/>
                    </a:cubicBezTo>
                    <a:cubicBezTo>
                      <a:pt x="664" y="173"/>
                      <a:pt x="640" y="199"/>
                      <a:pt x="609" y="219"/>
                    </a:cubicBezTo>
                    <a:cubicBezTo>
                      <a:pt x="608" y="218"/>
                      <a:pt x="607" y="217"/>
                      <a:pt x="607" y="216"/>
                    </a:cubicBezTo>
                    <a:cubicBezTo>
                      <a:pt x="603" y="209"/>
                      <a:pt x="609" y="198"/>
                      <a:pt x="599" y="195"/>
                    </a:cubicBezTo>
                    <a:cubicBezTo>
                      <a:pt x="588" y="191"/>
                      <a:pt x="583" y="202"/>
                      <a:pt x="577" y="208"/>
                    </a:cubicBezTo>
                    <a:cubicBezTo>
                      <a:pt x="558" y="228"/>
                      <a:pt x="537" y="245"/>
                      <a:pt x="521" y="267"/>
                    </a:cubicBezTo>
                    <a:cubicBezTo>
                      <a:pt x="514" y="273"/>
                      <a:pt x="506" y="275"/>
                      <a:pt x="497" y="276"/>
                    </a:cubicBezTo>
                    <a:cubicBezTo>
                      <a:pt x="490" y="266"/>
                      <a:pt x="500" y="261"/>
                      <a:pt x="505" y="255"/>
                    </a:cubicBezTo>
                    <a:cubicBezTo>
                      <a:pt x="527" y="233"/>
                      <a:pt x="549" y="211"/>
                      <a:pt x="571" y="189"/>
                    </a:cubicBezTo>
                    <a:cubicBezTo>
                      <a:pt x="577" y="182"/>
                      <a:pt x="586" y="175"/>
                      <a:pt x="575" y="165"/>
                    </a:cubicBezTo>
                    <a:cubicBezTo>
                      <a:pt x="566" y="158"/>
                      <a:pt x="557" y="150"/>
                      <a:pt x="546" y="160"/>
                    </a:cubicBezTo>
                    <a:cubicBezTo>
                      <a:pt x="499" y="207"/>
                      <a:pt x="451" y="252"/>
                      <a:pt x="407" y="300"/>
                    </a:cubicBezTo>
                    <a:cubicBezTo>
                      <a:pt x="406" y="301"/>
                      <a:pt x="406" y="303"/>
                      <a:pt x="406" y="304"/>
                    </a:cubicBezTo>
                    <a:cubicBezTo>
                      <a:pt x="397" y="308"/>
                      <a:pt x="387" y="310"/>
                      <a:pt x="377" y="311"/>
                    </a:cubicBezTo>
                    <a:cubicBezTo>
                      <a:pt x="379" y="299"/>
                      <a:pt x="388" y="292"/>
                      <a:pt x="396" y="284"/>
                    </a:cubicBezTo>
                    <a:cubicBezTo>
                      <a:pt x="437" y="242"/>
                      <a:pt x="479" y="201"/>
                      <a:pt x="520" y="160"/>
                    </a:cubicBezTo>
                    <a:cubicBezTo>
                      <a:pt x="526" y="154"/>
                      <a:pt x="539" y="148"/>
                      <a:pt x="527" y="138"/>
                    </a:cubicBezTo>
                    <a:cubicBezTo>
                      <a:pt x="518" y="129"/>
                      <a:pt x="506" y="123"/>
                      <a:pt x="493" y="133"/>
                    </a:cubicBezTo>
                    <a:cubicBezTo>
                      <a:pt x="488" y="137"/>
                      <a:pt x="484" y="142"/>
                      <a:pt x="479" y="146"/>
                    </a:cubicBezTo>
                    <a:cubicBezTo>
                      <a:pt x="420" y="205"/>
                      <a:pt x="361" y="265"/>
                      <a:pt x="301" y="324"/>
                    </a:cubicBezTo>
                    <a:cubicBezTo>
                      <a:pt x="295" y="328"/>
                      <a:pt x="288" y="327"/>
                      <a:pt x="281" y="327"/>
                    </a:cubicBezTo>
                    <a:cubicBezTo>
                      <a:pt x="283" y="314"/>
                      <a:pt x="293" y="307"/>
                      <a:pt x="302" y="299"/>
                    </a:cubicBezTo>
                    <a:cubicBezTo>
                      <a:pt x="355" y="245"/>
                      <a:pt x="409" y="191"/>
                      <a:pt x="462" y="137"/>
                    </a:cubicBezTo>
                    <a:cubicBezTo>
                      <a:pt x="468" y="132"/>
                      <a:pt x="479" y="128"/>
                      <a:pt x="473" y="117"/>
                    </a:cubicBezTo>
                    <a:cubicBezTo>
                      <a:pt x="469" y="109"/>
                      <a:pt x="443" y="105"/>
                      <a:pt x="436" y="110"/>
                    </a:cubicBezTo>
                    <a:cubicBezTo>
                      <a:pt x="433" y="112"/>
                      <a:pt x="430" y="115"/>
                      <a:pt x="427" y="118"/>
                    </a:cubicBezTo>
                    <a:cubicBezTo>
                      <a:pt x="363" y="183"/>
                      <a:pt x="298" y="247"/>
                      <a:pt x="233" y="312"/>
                    </a:cubicBezTo>
                    <a:cubicBezTo>
                      <a:pt x="228" y="318"/>
                      <a:pt x="219" y="323"/>
                      <a:pt x="230" y="332"/>
                    </a:cubicBezTo>
                    <a:cubicBezTo>
                      <a:pt x="219" y="337"/>
                      <a:pt x="208" y="335"/>
                      <a:pt x="197" y="335"/>
                    </a:cubicBezTo>
                    <a:cubicBezTo>
                      <a:pt x="192" y="322"/>
                      <a:pt x="203" y="317"/>
                      <a:pt x="209" y="311"/>
                    </a:cubicBezTo>
                    <a:cubicBezTo>
                      <a:pt x="272" y="247"/>
                      <a:pt x="336" y="184"/>
                      <a:pt x="398" y="121"/>
                    </a:cubicBezTo>
                    <a:cubicBezTo>
                      <a:pt x="404" y="115"/>
                      <a:pt x="418" y="109"/>
                      <a:pt x="410" y="100"/>
                    </a:cubicBezTo>
                    <a:cubicBezTo>
                      <a:pt x="402" y="91"/>
                      <a:pt x="387" y="88"/>
                      <a:pt x="374" y="93"/>
                    </a:cubicBezTo>
                    <a:cubicBezTo>
                      <a:pt x="371" y="95"/>
                      <a:pt x="368" y="98"/>
                      <a:pt x="365" y="101"/>
                    </a:cubicBezTo>
                    <a:cubicBezTo>
                      <a:pt x="291" y="174"/>
                      <a:pt x="217" y="248"/>
                      <a:pt x="143" y="322"/>
                    </a:cubicBezTo>
                    <a:cubicBezTo>
                      <a:pt x="142" y="324"/>
                      <a:pt x="141" y="326"/>
                      <a:pt x="141" y="328"/>
                    </a:cubicBezTo>
                    <a:cubicBezTo>
                      <a:pt x="151" y="335"/>
                      <a:pt x="165" y="326"/>
                      <a:pt x="174" y="336"/>
                    </a:cubicBezTo>
                    <a:cubicBezTo>
                      <a:pt x="151" y="342"/>
                      <a:pt x="128" y="339"/>
                      <a:pt x="105" y="339"/>
                    </a:cubicBezTo>
                    <a:cubicBezTo>
                      <a:pt x="105" y="332"/>
                      <a:pt x="111" y="329"/>
                      <a:pt x="115" y="325"/>
                    </a:cubicBezTo>
                    <a:cubicBezTo>
                      <a:pt x="189" y="251"/>
                      <a:pt x="262" y="178"/>
                      <a:pt x="336" y="104"/>
                    </a:cubicBezTo>
                    <a:cubicBezTo>
                      <a:pt x="339" y="101"/>
                      <a:pt x="342" y="98"/>
                      <a:pt x="345" y="94"/>
                    </a:cubicBezTo>
                    <a:cubicBezTo>
                      <a:pt x="349" y="89"/>
                      <a:pt x="348" y="86"/>
                      <a:pt x="343" y="83"/>
                    </a:cubicBezTo>
                    <a:cubicBezTo>
                      <a:pt x="329" y="76"/>
                      <a:pt x="307" y="78"/>
                      <a:pt x="295" y="90"/>
                    </a:cubicBezTo>
                    <a:cubicBezTo>
                      <a:pt x="242" y="143"/>
                      <a:pt x="189" y="197"/>
                      <a:pt x="135" y="250"/>
                    </a:cubicBezTo>
                    <a:cubicBezTo>
                      <a:pt x="113" y="272"/>
                      <a:pt x="91" y="294"/>
                      <a:pt x="69" y="316"/>
                    </a:cubicBezTo>
                    <a:cubicBezTo>
                      <a:pt x="62" y="323"/>
                      <a:pt x="57" y="329"/>
                      <a:pt x="61" y="339"/>
                    </a:cubicBezTo>
                    <a:cubicBezTo>
                      <a:pt x="41" y="339"/>
                      <a:pt x="20" y="341"/>
                      <a:pt x="0" y="336"/>
                    </a:cubicBezTo>
                    <a:close/>
                  </a:path>
                </a:pathLst>
              </a:custGeom>
              <a:solidFill>
                <a:srgbClr val="E4DF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32"/>
              <p:cNvSpPr/>
              <p:nvPr/>
            </p:nvSpPr>
            <p:spPr bwMode="auto">
              <a:xfrm>
                <a:off x="3683000" y="3600450"/>
                <a:ext cx="1543050" cy="555625"/>
              </a:xfrm>
              <a:custGeom>
                <a:avLst/>
                <a:gdLst>
                  <a:gd name="T0" fmla="*/ 409 w 411"/>
                  <a:gd name="T1" fmla="*/ 72 h 148"/>
                  <a:gd name="T2" fmla="*/ 395 w 411"/>
                  <a:gd name="T3" fmla="*/ 64 h 148"/>
                  <a:gd name="T4" fmla="*/ 378 w 411"/>
                  <a:gd name="T5" fmla="*/ 56 h 148"/>
                  <a:gd name="T6" fmla="*/ 309 w 411"/>
                  <a:gd name="T7" fmla="*/ 84 h 148"/>
                  <a:gd name="T8" fmla="*/ 289 w 411"/>
                  <a:gd name="T9" fmla="*/ 65 h 148"/>
                  <a:gd name="T10" fmla="*/ 215 w 411"/>
                  <a:gd name="T11" fmla="*/ 96 h 148"/>
                  <a:gd name="T12" fmla="*/ 200 w 411"/>
                  <a:gd name="T13" fmla="*/ 79 h 148"/>
                  <a:gd name="T14" fmla="*/ 109 w 411"/>
                  <a:gd name="T15" fmla="*/ 122 h 148"/>
                  <a:gd name="T16" fmla="*/ 97 w 411"/>
                  <a:gd name="T17" fmla="*/ 103 h 148"/>
                  <a:gd name="T18" fmla="*/ 5 w 411"/>
                  <a:gd name="T19" fmla="*/ 148 h 148"/>
                  <a:gd name="T20" fmla="*/ 0 w 411"/>
                  <a:gd name="T21" fmla="*/ 140 h 148"/>
                  <a:gd name="T22" fmla="*/ 108 w 411"/>
                  <a:gd name="T23" fmla="*/ 59 h 148"/>
                  <a:gd name="T24" fmla="*/ 197 w 411"/>
                  <a:gd name="T25" fmla="*/ 31 h 148"/>
                  <a:gd name="T26" fmla="*/ 401 w 411"/>
                  <a:gd name="T27" fmla="*/ 0 h 148"/>
                  <a:gd name="T28" fmla="*/ 409 w 411"/>
                  <a:gd name="T29" fmla="*/ 72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1" h="148">
                    <a:moveTo>
                      <a:pt x="409" y="72"/>
                    </a:moveTo>
                    <a:cubicBezTo>
                      <a:pt x="404" y="70"/>
                      <a:pt x="392" y="83"/>
                      <a:pt x="395" y="64"/>
                    </a:cubicBezTo>
                    <a:cubicBezTo>
                      <a:pt x="398" y="51"/>
                      <a:pt x="384" y="56"/>
                      <a:pt x="378" y="56"/>
                    </a:cubicBezTo>
                    <a:cubicBezTo>
                      <a:pt x="353" y="60"/>
                      <a:pt x="327" y="60"/>
                      <a:pt x="309" y="84"/>
                    </a:cubicBezTo>
                    <a:cubicBezTo>
                      <a:pt x="310" y="65"/>
                      <a:pt x="304" y="63"/>
                      <a:pt x="289" y="65"/>
                    </a:cubicBezTo>
                    <a:cubicBezTo>
                      <a:pt x="262" y="69"/>
                      <a:pt x="237" y="74"/>
                      <a:pt x="215" y="96"/>
                    </a:cubicBezTo>
                    <a:cubicBezTo>
                      <a:pt x="219" y="79"/>
                      <a:pt x="213" y="78"/>
                      <a:pt x="200" y="79"/>
                    </a:cubicBezTo>
                    <a:cubicBezTo>
                      <a:pt x="167" y="83"/>
                      <a:pt x="138" y="94"/>
                      <a:pt x="109" y="122"/>
                    </a:cubicBezTo>
                    <a:cubicBezTo>
                      <a:pt x="115" y="102"/>
                      <a:pt x="111" y="99"/>
                      <a:pt x="97" y="103"/>
                    </a:cubicBezTo>
                    <a:cubicBezTo>
                      <a:pt x="63" y="113"/>
                      <a:pt x="31" y="125"/>
                      <a:pt x="5" y="148"/>
                    </a:cubicBezTo>
                    <a:cubicBezTo>
                      <a:pt x="3" y="145"/>
                      <a:pt x="2" y="143"/>
                      <a:pt x="0" y="140"/>
                    </a:cubicBezTo>
                    <a:cubicBezTo>
                      <a:pt x="24" y="97"/>
                      <a:pt x="66" y="77"/>
                      <a:pt x="108" y="59"/>
                    </a:cubicBezTo>
                    <a:cubicBezTo>
                      <a:pt x="137" y="47"/>
                      <a:pt x="167" y="39"/>
                      <a:pt x="197" y="31"/>
                    </a:cubicBezTo>
                    <a:cubicBezTo>
                      <a:pt x="264" y="16"/>
                      <a:pt x="332" y="3"/>
                      <a:pt x="401" y="0"/>
                    </a:cubicBezTo>
                    <a:cubicBezTo>
                      <a:pt x="409" y="23"/>
                      <a:pt x="411" y="47"/>
                      <a:pt x="409" y="72"/>
                    </a:cubicBezTo>
                    <a:close/>
                  </a:path>
                </a:pathLst>
              </a:custGeom>
              <a:solidFill>
                <a:srgbClr val="E3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33"/>
              <p:cNvSpPr/>
              <p:nvPr/>
            </p:nvSpPr>
            <p:spPr bwMode="auto">
              <a:xfrm>
                <a:off x="5722938" y="3873500"/>
                <a:ext cx="1174750" cy="998538"/>
              </a:xfrm>
              <a:custGeom>
                <a:avLst/>
                <a:gdLst>
                  <a:gd name="T0" fmla="*/ 14 w 313"/>
                  <a:gd name="T1" fmla="*/ 266 h 266"/>
                  <a:gd name="T2" fmla="*/ 10 w 313"/>
                  <a:gd name="T3" fmla="*/ 248 h 266"/>
                  <a:gd name="T4" fmla="*/ 251 w 313"/>
                  <a:gd name="T5" fmla="*/ 7 h 266"/>
                  <a:gd name="T6" fmla="*/ 307 w 313"/>
                  <a:gd name="T7" fmla="*/ 8 h 266"/>
                  <a:gd name="T8" fmla="*/ 303 w 313"/>
                  <a:gd name="T9" fmla="*/ 23 h 266"/>
                  <a:gd name="T10" fmla="*/ 265 w 313"/>
                  <a:gd name="T11" fmla="*/ 61 h 266"/>
                  <a:gd name="T12" fmla="*/ 79 w 313"/>
                  <a:gd name="T13" fmla="*/ 248 h 266"/>
                  <a:gd name="T14" fmla="*/ 58 w 313"/>
                  <a:gd name="T15" fmla="*/ 266 h 266"/>
                  <a:gd name="T16" fmla="*/ 14 w 313"/>
                  <a:gd name="T17" fmla="*/ 2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3" h="266">
                    <a:moveTo>
                      <a:pt x="14" y="266"/>
                    </a:moveTo>
                    <a:cubicBezTo>
                      <a:pt x="5" y="262"/>
                      <a:pt x="0" y="258"/>
                      <a:pt x="10" y="248"/>
                    </a:cubicBezTo>
                    <a:cubicBezTo>
                      <a:pt x="91" y="168"/>
                      <a:pt x="171" y="88"/>
                      <a:pt x="251" y="7"/>
                    </a:cubicBezTo>
                    <a:cubicBezTo>
                      <a:pt x="259" y="0"/>
                      <a:pt x="299" y="1"/>
                      <a:pt x="307" y="8"/>
                    </a:cubicBezTo>
                    <a:cubicBezTo>
                      <a:pt x="313" y="15"/>
                      <a:pt x="307" y="19"/>
                      <a:pt x="303" y="23"/>
                    </a:cubicBezTo>
                    <a:cubicBezTo>
                      <a:pt x="291" y="36"/>
                      <a:pt x="278" y="49"/>
                      <a:pt x="265" y="61"/>
                    </a:cubicBezTo>
                    <a:cubicBezTo>
                      <a:pt x="203" y="123"/>
                      <a:pt x="141" y="186"/>
                      <a:pt x="79" y="248"/>
                    </a:cubicBezTo>
                    <a:cubicBezTo>
                      <a:pt x="72" y="254"/>
                      <a:pt x="65" y="260"/>
                      <a:pt x="58" y="266"/>
                    </a:cubicBezTo>
                    <a:cubicBezTo>
                      <a:pt x="43" y="266"/>
                      <a:pt x="29" y="266"/>
                      <a:pt x="14" y="266"/>
                    </a:cubicBezTo>
                    <a:close/>
                  </a:path>
                </a:pathLst>
              </a:custGeom>
              <a:solidFill>
                <a:srgbClr val="F1ED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34"/>
              <p:cNvSpPr/>
              <p:nvPr/>
            </p:nvSpPr>
            <p:spPr bwMode="auto">
              <a:xfrm>
                <a:off x="6026150" y="3908425"/>
                <a:ext cx="1104900" cy="952500"/>
              </a:xfrm>
              <a:custGeom>
                <a:avLst/>
                <a:gdLst>
                  <a:gd name="T0" fmla="*/ 46 w 294"/>
                  <a:gd name="T1" fmla="*/ 254 h 254"/>
                  <a:gd name="T2" fmla="*/ 10 w 294"/>
                  <a:gd name="T3" fmla="*/ 253 h 254"/>
                  <a:gd name="T4" fmla="*/ 5 w 294"/>
                  <a:gd name="T5" fmla="*/ 243 h 254"/>
                  <a:gd name="T6" fmla="*/ 15 w 294"/>
                  <a:gd name="T7" fmla="*/ 233 h 254"/>
                  <a:gd name="T8" fmla="*/ 230 w 294"/>
                  <a:gd name="T9" fmla="*/ 19 h 254"/>
                  <a:gd name="T10" fmla="*/ 287 w 294"/>
                  <a:gd name="T11" fmla="*/ 11 h 254"/>
                  <a:gd name="T12" fmla="*/ 290 w 294"/>
                  <a:gd name="T13" fmla="*/ 26 h 254"/>
                  <a:gd name="T14" fmla="*/ 279 w 294"/>
                  <a:gd name="T15" fmla="*/ 38 h 254"/>
                  <a:gd name="T16" fmla="*/ 83 w 294"/>
                  <a:gd name="T17" fmla="*/ 234 h 254"/>
                  <a:gd name="T18" fmla="*/ 69 w 294"/>
                  <a:gd name="T19" fmla="*/ 253 h 254"/>
                  <a:gd name="T20" fmla="*/ 46 w 294"/>
                  <a:gd name="T21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4" h="254">
                    <a:moveTo>
                      <a:pt x="46" y="254"/>
                    </a:moveTo>
                    <a:cubicBezTo>
                      <a:pt x="34" y="254"/>
                      <a:pt x="22" y="254"/>
                      <a:pt x="10" y="253"/>
                    </a:cubicBezTo>
                    <a:cubicBezTo>
                      <a:pt x="2" y="253"/>
                      <a:pt x="0" y="249"/>
                      <a:pt x="5" y="243"/>
                    </a:cubicBezTo>
                    <a:cubicBezTo>
                      <a:pt x="8" y="240"/>
                      <a:pt x="12" y="237"/>
                      <a:pt x="15" y="233"/>
                    </a:cubicBezTo>
                    <a:cubicBezTo>
                      <a:pt x="87" y="162"/>
                      <a:pt x="158" y="90"/>
                      <a:pt x="230" y="19"/>
                    </a:cubicBezTo>
                    <a:cubicBezTo>
                      <a:pt x="245" y="3"/>
                      <a:pt x="269" y="0"/>
                      <a:pt x="287" y="11"/>
                    </a:cubicBezTo>
                    <a:cubicBezTo>
                      <a:pt x="293" y="15"/>
                      <a:pt x="294" y="20"/>
                      <a:pt x="290" y="26"/>
                    </a:cubicBezTo>
                    <a:cubicBezTo>
                      <a:pt x="287" y="30"/>
                      <a:pt x="283" y="34"/>
                      <a:pt x="279" y="38"/>
                    </a:cubicBezTo>
                    <a:cubicBezTo>
                      <a:pt x="213" y="103"/>
                      <a:pt x="148" y="169"/>
                      <a:pt x="83" y="234"/>
                    </a:cubicBezTo>
                    <a:cubicBezTo>
                      <a:pt x="77" y="240"/>
                      <a:pt x="70" y="244"/>
                      <a:pt x="69" y="253"/>
                    </a:cubicBezTo>
                    <a:cubicBezTo>
                      <a:pt x="61" y="253"/>
                      <a:pt x="54" y="254"/>
                      <a:pt x="46" y="254"/>
                    </a:cubicBezTo>
                    <a:close/>
                  </a:path>
                </a:pathLst>
              </a:custGeom>
              <a:solidFill>
                <a:srgbClr val="F1ED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35"/>
              <p:cNvSpPr/>
              <p:nvPr/>
            </p:nvSpPr>
            <p:spPr bwMode="auto">
              <a:xfrm>
                <a:off x="6345238" y="3971925"/>
                <a:ext cx="1030288" cy="882650"/>
              </a:xfrm>
              <a:custGeom>
                <a:avLst/>
                <a:gdLst>
                  <a:gd name="T0" fmla="*/ 17 w 274"/>
                  <a:gd name="T1" fmla="*/ 233 h 235"/>
                  <a:gd name="T2" fmla="*/ 2 w 274"/>
                  <a:gd name="T3" fmla="*/ 229 h 235"/>
                  <a:gd name="T4" fmla="*/ 10 w 274"/>
                  <a:gd name="T5" fmla="*/ 217 h 235"/>
                  <a:gd name="T6" fmla="*/ 216 w 274"/>
                  <a:gd name="T7" fmla="*/ 11 h 235"/>
                  <a:gd name="T8" fmla="*/ 269 w 274"/>
                  <a:gd name="T9" fmla="*/ 16 h 235"/>
                  <a:gd name="T10" fmla="*/ 262 w 274"/>
                  <a:gd name="T11" fmla="*/ 32 h 235"/>
                  <a:gd name="T12" fmla="*/ 177 w 274"/>
                  <a:gd name="T13" fmla="*/ 117 h 235"/>
                  <a:gd name="T14" fmla="*/ 68 w 274"/>
                  <a:gd name="T15" fmla="*/ 228 h 235"/>
                  <a:gd name="T16" fmla="*/ 17 w 274"/>
                  <a:gd name="T17" fmla="*/ 23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4" h="235">
                    <a:moveTo>
                      <a:pt x="17" y="233"/>
                    </a:moveTo>
                    <a:cubicBezTo>
                      <a:pt x="12" y="231"/>
                      <a:pt x="5" y="235"/>
                      <a:pt x="2" y="229"/>
                    </a:cubicBezTo>
                    <a:cubicBezTo>
                      <a:pt x="0" y="223"/>
                      <a:pt x="7" y="220"/>
                      <a:pt x="10" y="217"/>
                    </a:cubicBezTo>
                    <a:cubicBezTo>
                      <a:pt x="79" y="148"/>
                      <a:pt x="147" y="79"/>
                      <a:pt x="216" y="11"/>
                    </a:cubicBezTo>
                    <a:cubicBezTo>
                      <a:pt x="226" y="0"/>
                      <a:pt x="261" y="4"/>
                      <a:pt x="269" y="16"/>
                    </a:cubicBezTo>
                    <a:cubicBezTo>
                      <a:pt x="274" y="25"/>
                      <a:pt x="266" y="28"/>
                      <a:pt x="262" y="32"/>
                    </a:cubicBezTo>
                    <a:cubicBezTo>
                      <a:pt x="234" y="61"/>
                      <a:pt x="205" y="89"/>
                      <a:pt x="177" y="117"/>
                    </a:cubicBezTo>
                    <a:cubicBezTo>
                      <a:pt x="141" y="154"/>
                      <a:pt x="104" y="191"/>
                      <a:pt x="68" y="228"/>
                    </a:cubicBezTo>
                    <a:cubicBezTo>
                      <a:pt x="51" y="231"/>
                      <a:pt x="34" y="233"/>
                      <a:pt x="17" y="233"/>
                    </a:cubicBezTo>
                    <a:close/>
                  </a:path>
                </a:pathLst>
              </a:custGeom>
              <a:solidFill>
                <a:srgbClr val="F1ED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36"/>
              <p:cNvSpPr/>
              <p:nvPr/>
            </p:nvSpPr>
            <p:spPr bwMode="auto">
              <a:xfrm>
                <a:off x="6677025" y="4046538"/>
                <a:ext cx="911225" cy="769938"/>
              </a:xfrm>
              <a:custGeom>
                <a:avLst/>
                <a:gdLst>
                  <a:gd name="T0" fmla="*/ 0 w 243"/>
                  <a:gd name="T1" fmla="*/ 205 h 205"/>
                  <a:gd name="T2" fmla="*/ 10 w 243"/>
                  <a:gd name="T3" fmla="*/ 188 h 205"/>
                  <a:gd name="T4" fmla="*/ 184 w 243"/>
                  <a:gd name="T5" fmla="*/ 15 h 205"/>
                  <a:gd name="T6" fmla="*/ 236 w 243"/>
                  <a:gd name="T7" fmla="*/ 18 h 205"/>
                  <a:gd name="T8" fmla="*/ 230 w 243"/>
                  <a:gd name="T9" fmla="*/ 36 h 205"/>
                  <a:gd name="T10" fmla="*/ 109 w 243"/>
                  <a:gd name="T11" fmla="*/ 157 h 205"/>
                  <a:gd name="T12" fmla="*/ 76 w 243"/>
                  <a:gd name="T13" fmla="*/ 192 h 205"/>
                  <a:gd name="T14" fmla="*/ 0 w 243"/>
                  <a:gd name="T15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205">
                    <a:moveTo>
                      <a:pt x="0" y="205"/>
                    </a:moveTo>
                    <a:cubicBezTo>
                      <a:pt x="0" y="197"/>
                      <a:pt x="6" y="193"/>
                      <a:pt x="10" y="188"/>
                    </a:cubicBezTo>
                    <a:cubicBezTo>
                      <a:pt x="68" y="131"/>
                      <a:pt x="126" y="73"/>
                      <a:pt x="184" y="15"/>
                    </a:cubicBezTo>
                    <a:cubicBezTo>
                      <a:pt x="198" y="0"/>
                      <a:pt x="222" y="2"/>
                      <a:pt x="236" y="18"/>
                    </a:cubicBezTo>
                    <a:cubicBezTo>
                      <a:pt x="243" y="27"/>
                      <a:pt x="235" y="31"/>
                      <a:pt x="230" y="36"/>
                    </a:cubicBezTo>
                    <a:cubicBezTo>
                      <a:pt x="190" y="77"/>
                      <a:pt x="150" y="117"/>
                      <a:pt x="109" y="157"/>
                    </a:cubicBezTo>
                    <a:cubicBezTo>
                      <a:pt x="98" y="169"/>
                      <a:pt x="87" y="180"/>
                      <a:pt x="76" y="192"/>
                    </a:cubicBezTo>
                    <a:cubicBezTo>
                      <a:pt x="51" y="198"/>
                      <a:pt x="26" y="203"/>
                      <a:pt x="0" y="205"/>
                    </a:cubicBezTo>
                    <a:close/>
                  </a:path>
                </a:pathLst>
              </a:custGeom>
              <a:solidFill>
                <a:srgbClr val="F1ED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37"/>
              <p:cNvSpPr/>
              <p:nvPr/>
            </p:nvSpPr>
            <p:spPr bwMode="auto">
              <a:xfrm>
                <a:off x="7037388" y="4140200"/>
                <a:ext cx="742950" cy="601663"/>
              </a:xfrm>
              <a:custGeom>
                <a:avLst/>
                <a:gdLst>
                  <a:gd name="T0" fmla="*/ 9 w 198"/>
                  <a:gd name="T1" fmla="*/ 160 h 160"/>
                  <a:gd name="T2" fmla="*/ 12 w 198"/>
                  <a:gd name="T3" fmla="*/ 146 h 160"/>
                  <a:gd name="T4" fmla="*/ 144 w 198"/>
                  <a:gd name="T5" fmla="*/ 14 h 160"/>
                  <a:gd name="T6" fmla="*/ 186 w 198"/>
                  <a:gd name="T7" fmla="*/ 21 h 160"/>
                  <a:gd name="T8" fmla="*/ 179 w 198"/>
                  <a:gd name="T9" fmla="*/ 47 h 160"/>
                  <a:gd name="T10" fmla="*/ 111 w 198"/>
                  <a:gd name="T11" fmla="*/ 114 h 160"/>
                  <a:gd name="T12" fmla="*/ 100 w 198"/>
                  <a:gd name="T13" fmla="*/ 132 h 160"/>
                  <a:gd name="T14" fmla="*/ 9 w 198"/>
                  <a:gd name="T1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" h="160">
                    <a:moveTo>
                      <a:pt x="9" y="160"/>
                    </a:moveTo>
                    <a:cubicBezTo>
                      <a:pt x="0" y="153"/>
                      <a:pt x="8" y="150"/>
                      <a:pt x="12" y="146"/>
                    </a:cubicBezTo>
                    <a:cubicBezTo>
                      <a:pt x="56" y="102"/>
                      <a:pt x="100" y="57"/>
                      <a:pt x="144" y="14"/>
                    </a:cubicBezTo>
                    <a:cubicBezTo>
                      <a:pt x="158" y="0"/>
                      <a:pt x="167" y="2"/>
                      <a:pt x="186" y="21"/>
                    </a:cubicBezTo>
                    <a:cubicBezTo>
                      <a:pt x="198" y="33"/>
                      <a:pt x="185" y="40"/>
                      <a:pt x="179" y="47"/>
                    </a:cubicBezTo>
                    <a:cubicBezTo>
                      <a:pt x="156" y="70"/>
                      <a:pt x="134" y="92"/>
                      <a:pt x="111" y="114"/>
                    </a:cubicBezTo>
                    <a:cubicBezTo>
                      <a:pt x="106" y="120"/>
                      <a:pt x="99" y="124"/>
                      <a:pt x="100" y="132"/>
                    </a:cubicBezTo>
                    <a:cubicBezTo>
                      <a:pt x="71" y="146"/>
                      <a:pt x="40" y="154"/>
                      <a:pt x="9" y="160"/>
                    </a:cubicBezTo>
                    <a:close/>
                  </a:path>
                </a:pathLst>
              </a:custGeom>
              <a:solidFill>
                <a:srgbClr val="F1ED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38"/>
              <p:cNvSpPr/>
              <p:nvPr/>
            </p:nvSpPr>
            <p:spPr bwMode="auto">
              <a:xfrm>
                <a:off x="7472363" y="4286250"/>
                <a:ext cx="371475" cy="315913"/>
              </a:xfrm>
              <a:custGeom>
                <a:avLst/>
                <a:gdLst>
                  <a:gd name="T0" fmla="*/ 8 w 99"/>
                  <a:gd name="T1" fmla="*/ 84 h 84"/>
                  <a:gd name="T2" fmla="*/ 14 w 99"/>
                  <a:gd name="T3" fmla="*/ 69 h 84"/>
                  <a:gd name="T4" fmla="*/ 67 w 99"/>
                  <a:gd name="T5" fmla="*/ 16 h 84"/>
                  <a:gd name="T6" fmla="*/ 88 w 99"/>
                  <a:gd name="T7" fmla="*/ 4 h 84"/>
                  <a:gd name="T8" fmla="*/ 96 w 99"/>
                  <a:gd name="T9" fmla="*/ 30 h 84"/>
                  <a:gd name="T10" fmla="*/ 96 w 99"/>
                  <a:gd name="T11" fmla="*/ 36 h 84"/>
                  <a:gd name="T12" fmla="*/ 8 w 99"/>
                  <a:gd name="T1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84">
                    <a:moveTo>
                      <a:pt x="8" y="84"/>
                    </a:moveTo>
                    <a:cubicBezTo>
                      <a:pt x="0" y="76"/>
                      <a:pt x="10" y="73"/>
                      <a:pt x="14" y="69"/>
                    </a:cubicBezTo>
                    <a:cubicBezTo>
                      <a:pt x="31" y="51"/>
                      <a:pt x="49" y="33"/>
                      <a:pt x="67" y="16"/>
                    </a:cubicBezTo>
                    <a:cubicBezTo>
                      <a:pt x="73" y="10"/>
                      <a:pt x="79" y="0"/>
                      <a:pt x="88" y="4"/>
                    </a:cubicBezTo>
                    <a:cubicBezTo>
                      <a:pt x="99" y="9"/>
                      <a:pt x="99" y="20"/>
                      <a:pt x="96" y="30"/>
                    </a:cubicBezTo>
                    <a:cubicBezTo>
                      <a:pt x="96" y="32"/>
                      <a:pt x="96" y="34"/>
                      <a:pt x="96" y="36"/>
                    </a:cubicBezTo>
                    <a:cubicBezTo>
                      <a:pt x="69" y="57"/>
                      <a:pt x="40" y="73"/>
                      <a:pt x="8" y="84"/>
                    </a:cubicBezTo>
                    <a:close/>
                  </a:path>
                </a:pathLst>
              </a:custGeom>
              <a:solidFill>
                <a:srgbClr val="F1ED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39"/>
              <p:cNvSpPr/>
              <p:nvPr/>
            </p:nvSpPr>
            <p:spPr bwMode="auto">
              <a:xfrm>
                <a:off x="5181600" y="3562350"/>
                <a:ext cx="1397000" cy="777875"/>
              </a:xfrm>
              <a:custGeom>
                <a:avLst/>
                <a:gdLst>
                  <a:gd name="T0" fmla="*/ 10 w 372"/>
                  <a:gd name="T1" fmla="*/ 82 h 207"/>
                  <a:gd name="T2" fmla="*/ 2 w 372"/>
                  <a:gd name="T3" fmla="*/ 10 h 207"/>
                  <a:gd name="T4" fmla="*/ 93 w 372"/>
                  <a:gd name="T5" fmla="*/ 3 h 207"/>
                  <a:gd name="T6" fmla="*/ 266 w 372"/>
                  <a:gd name="T7" fmla="*/ 2 h 207"/>
                  <a:gd name="T8" fmla="*/ 307 w 372"/>
                  <a:gd name="T9" fmla="*/ 5 h 207"/>
                  <a:gd name="T10" fmla="*/ 370 w 372"/>
                  <a:gd name="T11" fmla="*/ 10 h 207"/>
                  <a:gd name="T12" fmla="*/ 362 w 372"/>
                  <a:gd name="T13" fmla="*/ 78 h 207"/>
                  <a:gd name="T14" fmla="*/ 342 w 372"/>
                  <a:gd name="T15" fmla="*/ 121 h 207"/>
                  <a:gd name="T16" fmla="*/ 290 w 372"/>
                  <a:gd name="T17" fmla="*/ 176 h 207"/>
                  <a:gd name="T18" fmla="*/ 222 w 372"/>
                  <a:gd name="T19" fmla="*/ 201 h 207"/>
                  <a:gd name="T20" fmla="*/ 228 w 372"/>
                  <a:gd name="T21" fmla="*/ 184 h 207"/>
                  <a:gd name="T22" fmla="*/ 232 w 372"/>
                  <a:gd name="T23" fmla="*/ 170 h 207"/>
                  <a:gd name="T24" fmla="*/ 217 w 372"/>
                  <a:gd name="T25" fmla="*/ 174 h 207"/>
                  <a:gd name="T26" fmla="*/ 192 w 372"/>
                  <a:gd name="T27" fmla="*/ 196 h 207"/>
                  <a:gd name="T28" fmla="*/ 182 w 372"/>
                  <a:gd name="T29" fmla="*/ 205 h 207"/>
                  <a:gd name="T30" fmla="*/ 142 w 372"/>
                  <a:gd name="T31" fmla="*/ 201 h 207"/>
                  <a:gd name="T32" fmla="*/ 155 w 372"/>
                  <a:gd name="T33" fmla="*/ 176 h 207"/>
                  <a:gd name="T34" fmla="*/ 166 w 372"/>
                  <a:gd name="T35" fmla="*/ 165 h 207"/>
                  <a:gd name="T36" fmla="*/ 168 w 372"/>
                  <a:gd name="T37" fmla="*/ 154 h 207"/>
                  <a:gd name="T38" fmla="*/ 157 w 372"/>
                  <a:gd name="T39" fmla="*/ 154 h 207"/>
                  <a:gd name="T40" fmla="*/ 134 w 372"/>
                  <a:gd name="T41" fmla="*/ 175 h 207"/>
                  <a:gd name="T42" fmla="*/ 114 w 372"/>
                  <a:gd name="T43" fmla="*/ 190 h 207"/>
                  <a:gd name="T44" fmla="*/ 19 w 372"/>
                  <a:gd name="T45" fmla="*/ 101 h 207"/>
                  <a:gd name="T46" fmla="*/ 10 w 372"/>
                  <a:gd name="T47" fmla="*/ 8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207">
                    <a:moveTo>
                      <a:pt x="10" y="82"/>
                    </a:moveTo>
                    <a:cubicBezTo>
                      <a:pt x="3" y="58"/>
                      <a:pt x="0" y="34"/>
                      <a:pt x="2" y="10"/>
                    </a:cubicBezTo>
                    <a:cubicBezTo>
                      <a:pt x="32" y="2"/>
                      <a:pt x="63" y="4"/>
                      <a:pt x="93" y="3"/>
                    </a:cubicBezTo>
                    <a:cubicBezTo>
                      <a:pt x="150" y="0"/>
                      <a:pt x="208" y="2"/>
                      <a:pt x="266" y="2"/>
                    </a:cubicBezTo>
                    <a:cubicBezTo>
                      <a:pt x="279" y="7"/>
                      <a:pt x="293" y="1"/>
                      <a:pt x="307" y="5"/>
                    </a:cubicBezTo>
                    <a:cubicBezTo>
                      <a:pt x="328" y="7"/>
                      <a:pt x="349" y="8"/>
                      <a:pt x="370" y="10"/>
                    </a:cubicBezTo>
                    <a:cubicBezTo>
                      <a:pt x="372" y="33"/>
                      <a:pt x="367" y="55"/>
                      <a:pt x="362" y="78"/>
                    </a:cubicBezTo>
                    <a:cubicBezTo>
                      <a:pt x="363" y="96"/>
                      <a:pt x="356" y="110"/>
                      <a:pt x="342" y="121"/>
                    </a:cubicBezTo>
                    <a:cubicBezTo>
                      <a:pt x="326" y="141"/>
                      <a:pt x="310" y="161"/>
                      <a:pt x="290" y="176"/>
                    </a:cubicBezTo>
                    <a:cubicBezTo>
                      <a:pt x="268" y="186"/>
                      <a:pt x="248" y="201"/>
                      <a:pt x="222" y="201"/>
                    </a:cubicBezTo>
                    <a:cubicBezTo>
                      <a:pt x="219" y="194"/>
                      <a:pt x="224" y="189"/>
                      <a:pt x="228" y="184"/>
                    </a:cubicBezTo>
                    <a:cubicBezTo>
                      <a:pt x="230" y="179"/>
                      <a:pt x="237" y="176"/>
                      <a:pt x="232" y="170"/>
                    </a:cubicBezTo>
                    <a:cubicBezTo>
                      <a:pt x="227" y="166"/>
                      <a:pt x="222" y="171"/>
                      <a:pt x="217" y="174"/>
                    </a:cubicBezTo>
                    <a:cubicBezTo>
                      <a:pt x="208" y="179"/>
                      <a:pt x="200" y="188"/>
                      <a:pt x="192" y="196"/>
                    </a:cubicBezTo>
                    <a:cubicBezTo>
                      <a:pt x="189" y="199"/>
                      <a:pt x="185" y="202"/>
                      <a:pt x="182" y="205"/>
                    </a:cubicBezTo>
                    <a:cubicBezTo>
                      <a:pt x="168" y="207"/>
                      <a:pt x="155" y="205"/>
                      <a:pt x="142" y="201"/>
                    </a:cubicBezTo>
                    <a:cubicBezTo>
                      <a:pt x="139" y="189"/>
                      <a:pt x="149" y="183"/>
                      <a:pt x="155" y="176"/>
                    </a:cubicBezTo>
                    <a:cubicBezTo>
                      <a:pt x="158" y="172"/>
                      <a:pt x="163" y="169"/>
                      <a:pt x="166" y="165"/>
                    </a:cubicBezTo>
                    <a:cubicBezTo>
                      <a:pt x="169" y="161"/>
                      <a:pt x="172" y="158"/>
                      <a:pt x="168" y="154"/>
                    </a:cubicBezTo>
                    <a:cubicBezTo>
                      <a:pt x="165" y="150"/>
                      <a:pt x="161" y="152"/>
                      <a:pt x="157" y="154"/>
                    </a:cubicBezTo>
                    <a:cubicBezTo>
                      <a:pt x="148" y="159"/>
                      <a:pt x="141" y="167"/>
                      <a:pt x="134" y="175"/>
                    </a:cubicBezTo>
                    <a:cubicBezTo>
                      <a:pt x="127" y="180"/>
                      <a:pt x="122" y="188"/>
                      <a:pt x="114" y="190"/>
                    </a:cubicBezTo>
                    <a:cubicBezTo>
                      <a:pt x="70" y="174"/>
                      <a:pt x="40" y="143"/>
                      <a:pt x="19" y="101"/>
                    </a:cubicBezTo>
                    <a:cubicBezTo>
                      <a:pt x="16" y="95"/>
                      <a:pt x="13" y="88"/>
                      <a:pt x="10" y="82"/>
                    </a:cubicBezTo>
                    <a:close/>
                  </a:path>
                </a:pathLst>
              </a:custGeom>
              <a:solidFill>
                <a:srgbClr val="DBB7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40"/>
              <p:cNvSpPr/>
              <p:nvPr/>
            </p:nvSpPr>
            <p:spPr bwMode="auto">
              <a:xfrm>
                <a:off x="6180138" y="3554413"/>
                <a:ext cx="153988" cy="41275"/>
              </a:xfrm>
              <a:custGeom>
                <a:avLst/>
                <a:gdLst>
                  <a:gd name="T0" fmla="*/ 41 w 41"/>
                  <a:gd name="T1" fmla="*/ 7 h 11"/>
                  <a:gd name="T2" fmla="*/ 0 w 41"/>
                  <a:gd name="T3" fmla="*/ 4 h 11"/>
                  <a:gd name="T4" fmla="*/ 41 w 41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11">
                    <a:moveTo>
                      <a:pt x="41" y="7"/>
                    </a:moveTo>
                    <a:cubicBezTo>
                      <a:pt x="27" y="7"/>
                      <a:pt x="13" y="11"/>
                      <a:pt x="0" y="4"/>
                    </a:cubicBezTo>
                    <a:cubicBezTo>
                      <a:pt x="13" y="4"/>
                      <a:pt x="27" y="0"/>
                      <a:pt x="41" y="7"/>
                    </a:cubicBezTo>
                    <a:close/>
                  </a:path>
                </a:pathLst>
              </a:custGeom>
              <a:solidFill>
                <a:srgbClr val="C3C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41"/>
              <p:cNvSpPr/>
              <p:nvPr/>
            </p:nvSpPr>
            <p:spPr bwMode="auto">
              <a:xfrm>
                <a:off x="5610225" y="4090988"/>
                <a:ext cx="261938" cy="225425"/>
              </a:xfrm>
              <a:custGeom>
                <a:avLst/>
                <a:gdLst>
                  <a:gd name="T0" fmla="*/ 0 w 70"/>
                  <a:gd name="T1" fmla="*/ 49 h 60"/>
                  <a:gd name="T2" fmla="*/ 37 w 70"/>
                  <a:gd name="T3" fmla="*/ 11 h 60"/>
                  <a:gd name="T4" fmla="*/ 60 w 70"/>
                  <a:gd name="T5" fmla="*/ 8 h 60"/>
                  <a:gd name="T6" fmla="*/ 53 w 70"/>
                  <a:gd name="T7" fmla="*/ 29 h 60"/>
                  <a:gd name="T8" fmla="*/ 28 w 70"/>
                  <a:gd name="T9" fmla="*/ 60 h 60"/>
                  <a:gd name="T10" fmla="*/ 0 w 70"/>
                  <a:gd name="T11" fmla="*/ 4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60">
                    <a:moveTo>
                      <a:pt x="0" y="49"/>
                    </a:moveTo>
                    <a:cubicBezTo>
                      <a:pt x="10" y="34"/>
                      <a:pt x="23" y="23"/>
                      <a:pt x="37" y="11"/>
                    </a:cubicBezTo>
                    <a:cubicBezTo>
                      <a:pt x="43" y="5"/>
                      <a:pt x="53" y="0"/>
                      <a:pt x="60" y="8"/>
                    </a:cubicBezTo>
                    <a:cubicBezTo>
                      <a:pt x="70" y="18"/>
                      <a:pt x="59" y="23"/>
                      <a:pt x="53" y="29"/>
                    </a:cubicBezTo>
                    <a:cubicBezTo>
                      <a:pt x="44" y="39"/>
                      <a:pt x="33" y="47"/>
                      <a:pt x="28" y="60"/>
                    </a:cubicBezTo>
                    <a:cubicBezTo>
                      <a:pt x="18" y="58"/>
                      <a:pt x="8" y="56"/>
                      <a:pt x="0" y="49"/>
                    </a:cubicBezTo>
                    <a:close/>
                  </a:path>
                </a:pathLst>
              </a:custGeom>
              <a:solidFill>
                <a:srgbClr val="DBB7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42"/>
              <p:cNvSpPr/>
              <p:nvPr/>
            </p:nvSpPr>
            <p:spPr bwMode="auto">
              <a:xfrm>
                <a:off x="5865813" y="4167188"/>
                <a:ext cx="231775" cy="179388"/>
              </a:xfrm>
              <a:custGeom>
                <a:avLst/>
                <a:gdLst>
                  <a:gd name="T0" fmla="*/ 0 w 62"/>
                  <a:gd name="T1" fmla="*/ 44 h 48"/>
                  <a:gd name="T2" fmla="*/ 44 w 62"/>
                  <a:gd name="T3" fmla="*/ 3 h 48"/>
                  <a:gd name="T4" fmla="*/ 58 w 62"/>
                  <a:gd name="T5" fmla="*/ 5 h 48"/>
                  <a:gd name="T6" fmla="*/ 55 w 62"/>
                  <a:gd name="T7" fmla="*/ 19 h 48"/>
                  <a:gd name="T8" fmla="*/ 40 w 62"/>
                  <a:gd name="T9" fmla="*/ 40 h 48"/>
                  <a:gd name="T10" fmla="*/ 0 w 62"/>
                  <a:gd name="T11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48">
                    <a:moveTo>
                      <a:pt x="0" y="44"/>
                    </a:moveTo>
                    <a:cubicBezTo>
                      <a:pt x="9" y="24"/>
                      <a:pt x="25" y="12"/>
                      <a:pt x="44" y="3"/>
                    </a:cubicBezTo>
                    <a:cubicBezTo>
                      <a:pt x="49" y="0"/>
                      <a:pt x="54" y="0"/>
                      <a:pt x="58" y="5"/>
                    </a:cubicBezTo>
                    <a:cubicBezTo>
                      <a:pt x="62" y="11"/>
                      <a:pt x="59" y="16"/>
                      <a:pt x="55" y="19"/>
                    </a:cubicBezTo>
                    <a:cubicBezTo>
                      <a:pt x="48" y="25"/>
                      <a:pt x="43" y="32"/>
                      <a:pt x="40" y="40"/>
                    </a:cubicBezTo>
                    <a:cubicBezTo>
                      <a:pt x="27" y="48"/>
                      <a:pt x="13" y="44"/>
                      <a:pt x="0" y="44"/>
                    </a:cubicBezTo>
                    <a:close/>
                  </a:path>
                </a:pathLst>
              </a:custGeom>
              <a:solidFill>
                <a:srgbClr val="DBB7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43"/>
              <p:cNvSpPr/>
              <p:nvPr/>
            </p:nvSpPr>
            <p:spPr bwMode="auto">
              <a:xfrm>
                <a:off x="6465888" y="3840163"/>
                <a:ext cx="168275" cy="198438"/>
              </a:xfrm>
              <a:custGeom>
                <a:avLst/>
                <a:gdLst>
                  <a:gd name="T0" fmla="*/ 0 w 45"/>
                  <a:gd name="T1" fmla="*/ 47 h 53"/>
                  <a:gd name="T2" fmla="*/ 20 w 45"/>
                  <a:gd name="T3" fmla="*/ 4 h 53"/>
                  <a:gd name="T4" fmla="*/ 42 w 45"/>
                  <a:gd name="T5" fmla="*/ 9 h 53"/>
                  <a:gd name="T6" fmla="*/ 29 w 45"/>
                  <a:gd name="T7" fmla="*/ 28 h 53"/>
                  <a:gd name="T8" fmla="*/ 0 w 45"/>
                  <a:gd name="T9" fmla="*/ 4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3">
                    <a:moveTo>
                      <a:pt x="0" y="47"/>
                    </a:moveTo>
                    <a:cubicBezTo>
                      <a:pt x="7" y="33"/>
                      <a:pt x="13" y="18"/>
                      <a:pt x="20" y="4"/>
                    </a:cubicBezTo>
                    <a:cubicBezTo>
                      <a:pt x="28" y="4"/>
                      <a:pt x="38" y="0"/>
                      <a:pt x="42" y="9"/>
                    </a:cubicBezTo>
                    <a:cubicBezTo>
                      <a:pt x="45" y="18"/>
                      <a:pt x="35" y="24"/>
                      <a:pt x="29" y="28"/>
                    </a:cubicBezTo>
                    <a:cubicBezTo>
                      <a:pt x="19" y="34"/>
                      <a:pt x="17" y="53"/>
                      <a:pt x="0" y="47"/>
                    </a:cubicBezTo>
                    <a:close/>
                  </a:path>
                </a:pathLst>
              </a:custGeom>
              <a:solidFill>
                <a:srgbClr val="F1ED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922041" y="4532892"/>
            <a:ext cx="1611331" cy="1611331"/>
            <a:chOff x="5932469" y="2738447"/>
            <a:chExt cx="1611331" cy="1611331"/>
          </a:xfrm>
        </p:grpSpPr>
        <p:sp>
          <p:nvSpPr>
            <p:cNvPr id="33" name="椭圆 32"/>
            <p:cNvSpPr/>
            <p:nvPr/>
          </p:nvSpPr>
          <p:spPr>
            <a:xfrm>
              <a:off x="5932469" y="2738447"/>
              <a:ext cx="1611331" cy="1611331"/>
            </a:xfrm>
            <a:prstGeom prst="ellipse">
              <a:avLst/>
            </a:prstGeom>
            <a:solidFill>
              <a:srgbClr val="23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0" b="90000" l="157" r="993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10638474">
              <a:off x="6029917" y="2944991"/>
              <a:ext cx="1416434" cy="1026078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7230765" y="1433585"/>
            <a:ext cx="1611331" cy="1611331"/>
            <a:chOff x="5932469" y="4747264"/>
            <a:chExt cx="1611331" cy="1611331"/>
          </a:xfrm>
        </p:grpSpPr>
        <p:sp>
          <p:nvSpPr>
            <p:cNvPr id="34" name="椭圆 33"/>
            <p:cNvSpPr/>
            <p:nvPr/>
          </p:nvSpPr>
          <p:spPr>
            <a:xfrm>
              <a:off x="5932469" y="4747264"/>
              <a:ext cx="1611331" cy="1611331"/>
            </a:xfrm>
            <a:prstGeom prst="ellipse">
              <a:avLst/>
            </a:prstGeom>
            <a:solidFill>
              <a:srgbClr val="23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 xmlns="">
                    <a14:imgLayer r:embed="rId7">
                      <a14:imgEffect>
                        <a14:backgroundRemoval t="0" b="100000" l="1000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64883" y="4868353"/>
              <a:ext cx="1238250" cy="1369151"/>
            </a:xfrm>
            <a:prstGeom prst="rect">
              <a:avLst/>
            </a:prstGeom>
          </p:spPr>
        </p:pic>
      </p:grpSp>
      <p:cxnSp>
        <p:nvCxnSpPr>
          <p:cNvPr id="39" name="直接连接符 38"/>
          <p:cNvCxnSpPr/>
          <p:nvPr/>
        </p:nvCxnSpPr>
        <p:spPr>
          <a:xfrm>
            <a:off x="1597660" y="2559050"/>
            <a:ext cx="1933575" cy="364490"/>
          </a:xfrm>
          <a:prstGeom prst="line">
            <a:avLst/>
          </a:prstGeom>
          <a:ln w="76200">
            <a:solidFill>
              <a:srgbClr val="0B68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2465709" y="3838501"/>
            <a:ext cx="1370232" cy="1229280"/>
          </a:xfrm>
          <a:prstGeom prst="line">
            <a:avLst/>
          </a:prstGeom>
          <a:ln w="76200">
            <a:solidFill>
              <a:srgbClr val="0B68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9" idx="6"/>
          </p:cNvCxnSpPr>
          <p:nvPr/>
        </p:nvCxnSpPr>
        <p:spPr>
          <a:xfrm flipV="1">
            <a:off x="6010275" y="2619375"/>
            <a:ext cx="1433830" cy="313690"/>
          </a:xfrm>
          <a:prstGeom prst="line">
            <a:avLst/>
          </a:prstGeom>
          <a:ln w="76200">
            <a:solidFill>
              <a:srgbClr val="0B68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413385" y="3268345"/>
            <a:ext cx="2506345" cy="1356846"/>
            <a:chOff x="528269" y="3193174"/>
            <a:chExt cx="2926708" cy="1389064"/>
          </a:xfrm>
        </p:grpSpPr>
        <p:sp>
          <p:nvSpPr>
            <p:cNvPr id="47" name="矩形 46"/>
            <p:cNvSpPr/>
            <p:nvPr/>
          </p:nvSpPr>
          <p:spPr>
            <a:xfrm>
              <a:off x="528269" y="3626623"/>
              <a:ext cx="2926708" cy="95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0B68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依靠炽热的灯丝发光</a:t>
              </a:r>
              <a:r>
                <a:rPr lang="zh-CN" altLang="en-US" dirty="0" smtClean="0">
                  <a:solidFill>
                    <a:srgbClr val="0B68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，费电容易</a:t>
              </a:r>
              <a:r>
                <a:rPr lang="zh-CN" altLang="en-US" dirty="0">
                  <a:solidFill>
                    <a:srgbClr val="0B68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烫到人、</a:t>
              </a:r>
              <a:r>
                <a:rPr lang="zh-CN" altLang="en-US" dirty="0" smtClean="0">
                  <a:solidFill>
                    <a:srgbClr val="0B68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高压电危险</a:t>
              </a:r>
              <a:endParaRPr lang="zh-CN" altLang="en-US" dirty="0">
                <a:solidFill>
                  <a:srgbClr val="0B6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04210" y="3193174"/>
              <a:ext cx="1701005" cy="494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B68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白</a:t>
              </a:r>
              <a:r>
                <a:rPr lang="zh-CN" altLang="en-US" sz="2400" b="1" dirty="0" smtClean="0">
                  <a:solidFill>
                    <a:srgbClr val="0B68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炽</a:t>
              </a:r>
              <a:r>
                <a:rPr lang="zh-CN" altLang="en-US" sz="2400" b="1" dirty="0" smtClean="0">
                  <a:solidFill>
                    <a:srgbClr val="0B68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灯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606091" y="3268460"/>
            <a:ext cx="2478654" cy="1055084"/>
            <a:chOff x="650847" y="3190574"/>
            <a:chExt cx="2478654" cy="1055084"/>
          </a:xfrm>
        </p:grpSpPr>
        <p:sp>
          <p:nvSpPr>
            <p:cNvPr id="55" name="矩形 54"/>
            <p:cNvSpPr/>
            <p:nvPr/>
          </p:nvSpPr>
          <p:spPr>
            <a:xfrm>
              <a:off x="650847" y="3599327"/>
              <a:ext cx="24786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0B68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体积小、亮度高、节能、不烫、使用低压电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303700" y="3190574"/>
              <a:ext cx="1080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0B68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LED</a:t>
              </a:r>
              <a:r>
                <a:rPr lang="zh-CN" altLang="en-US" sz="2400" b="1" dirty="0" smtClean="0">
                  <a:solidFill>
                    <a:srgbClr val="0B68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灯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092110" y="5537556"/>
            <a:ext cx="3052073" cy="1088806"/>
            <a:chOff x="594890" y="3156852"/>
            <a:chExt cx="3052073" cy="1088806"/>
          </a:xfrm>
        </p:grpSpPr>
        <p:sp>
          <p:nvSpPr>
            <p:cNvPr id="52" name="矩形 51"/>
            <p:cNvSpPr/>
            <p:nvPr/>
          </p:nvSpPr>
          <p:spPr>
            <a:xfrm>
              <a:off x="594890" y="3599327"/>
              <a:ext cx="305207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rgbClr val="0B68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不烫、不费电，但体积还是没有变小，还是使用高压电</a:t>
              </a:r>
              <a:endParaRPr lang="zh-CN" altLang="en-US" dirty="0">
                <a:solidFill>
                  <a:srgbClr val="0B68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502089" y="3156852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B68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节能灯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动手点亮一盏灯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一起认识新材料</a:t>
            </a:r>
          </a:p>
        </p:txBody>
      </p:sp>
      <p:pic>
        <p:nvPicPr>
          <p:cNvPr id="5" name="图片 4" descr="t01e2edf35b5bf9c46b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145" y="1250950"/>
            <a:ext cx="2286000" cy="2286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21856" y="3561753"/>
            <a:ext cx="2950444" cy="548640"/>
          </a:xfrm>
          <a:prstGeom prst="rect">
            <a:avLst/>
          </a:prstGeom>
          <a:solidFill>
            <a:srgbClr val="22BCA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usb </a:t>
            </a:r>
            <a:r>
              <a:rPr lang="zh-CN" altLang="en-US" sz="2800" b="1" dirty="0" smtClean="0">
                <a:solidFill>
                  <a:prstClr val="white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连接线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1825" y="4535805"/>
            <a:ext cx="2540000" cy="1736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USB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连接线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连接CoreUSB和电脑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程序加载到模块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中，也可通过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电脑给应用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供电</a:t>
            </a:r>
            <a:endParaRPr lang="zh-CN" altLang="en-US"/>
          </a:p>
        </p:txBody>
      </p:sp>
      <p:sp>
        <p:nvSpPr>
          <p:cNvPr id="124" name="TextBox 24"/>
          <p:cNvSpPr txBox="1"/>
          <p:nvPr/>
        </p:nvSpPr>
        <p:spPr>
          <a:xfrm>
            <a:off x="6619875" y="3536315"/>
            <a:ext cx="2279650" cy="539115"/>
          </a:xfrm>
          <a:prstGeom prst="rect">
            <a:avLst/>
          </a:prstGeom>
          <a:solidFill>
            <a:srgbClr val="22BCA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prstClr val="white"/>
                </a:solidFill>
                <a:latin typeface="Arial" panose="020B0604020202020204" pitchFamily="34" charset="0"/>
                <a:ea typeface="Microsoft JhengHei UI" panose="020B0604030504040204" pitchFamily="34" charset="-120"/>
              </a:rPr>
              <a:t>LED</a:t>
            </a:r>
            <a:r>
              <a:rPr lang="zh-CN" altLang="en-US" sz="2800" b="1" dirty="0" smtClean="0">
                <a:solidFill>
                  <a:prstClr val="white"/>
                </a:solidFill>
                <a:latin typeface="Arial" panose="020B0604020202020204" pitchFamily="34" charset="0"/>
                <a:ea typeface="Microsoft JhengHei UI" panose="020B0604030504040204" pitchFamily="34" charset="-120"/>
              </a:rPr>
              <a:t>灯</a:t>
            </a:r>
            <a:endParaRPr lang="zh-CN" altLang="en-US" sz="2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extBox 24"/>
          <p:cNvSpPr txBox="1"/>
          <p:nvPr/>
        </p:nvSpPr>
        <p:spPr>
          <a:xfrm>
            <a:off x="3319589" y="3561753"/>
            <a:ext cx="2950444" cy="954107"/>
          </a:xfrm>
          <a:prstGeom prst="rect">
            <a:avLst/>
          </a:prstGeom>
          <a:solidFill>
            <a:srgbClr val="22BCA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Arduino</a:t>
            </a:r>
            <a:r>
              <a:rPr lang="en-US" altLang="zh-CN" sz="28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800" b="1" dirty="0" err="1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nano</a:t>
            </a:r>
            <a:r>
              <a:rPr lang="zh-CN" altLang="en-US" sz="28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模</a:t>
            </a:r>
            <a:r>
              <a:rPr lang="zh-CN" altLang="en-US" sz="2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块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359525" y="4656455"/>
            <a:ext cx="2540000" cy="10782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单色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LED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分别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发出红色、黄色、绿色的光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524885" y="4656455"/>
            <a:ext cx="2540000" cy="10895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Arduino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nano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核心模块</a:t>
            </a:r>
          </a:p>
          <a:p>
            <a:pPr algn="ctr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相当于人的大脑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64300" y="1382395"/>
            <a:ext cx="2590165" cy="1494790"/>
          </a:xfrm>
          <a:prstGeom prst="rect">
            <a:avLst/>
          </a:prstGeom>
        </p:spPr>
      </p:pic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3632621" y="1111941"/>
            <a:ext cx="2273552" cy="2412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一起认识新材料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1856" y="3561753"/>
            <a:ext cx="2950444" cy="548640"/>
          </a:xfrm>
          <a:prstGeom prst="rect">
            <a:avLst/>
          </a:prstGeom>
          <a:solidFill>
            <a:srgbClr val="22BCA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prstClr val="white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面包板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47370" y="4220210"/>
            <a:ext cx="2540000" cy="2393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电子元器件可根据需要随意插入或拔出，免去了焊接，节省了电路的组装时间，而且元件可以重复使用非常适合电子电路的组装、调试和训练。</a:t>
            </a:r>
          </a:p>
        </p:txBody>
      </p:sp>
      <p:sp>
        <p:nvSpPr>
          <p:cNvPr id="8" name="TextBox 24"/>
          <p:cNvSpPr txBox="1"/>
          <p:nvPr/>
        </p:nvSpPr>
        <p:spPr>
          <a:xfrm>
            <a:off x="3319780" y="3561715"/>
            <a:ext cx="2597785" cy="548640"/>
          </a:xfrm>
          <a:prstGeom prst="rect">
            <a:avLst/>
          </a:prstGeom>
          <a:solidFill>
            <a:srgbClr val="22BCA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电阻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524885" y="4656455"/>
            <a:ext cx="2540000" cy="1407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电阻是一个限流元件，接入电路中之后它可限制通过它所连支路的电流大小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4420" y="1382395"/>
            <a:ext cx="2450465" cy="17151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69990" y="4548505"/>
            <a:ext cx="2540000" cy="1482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杜邦线可用于面包板的引脚扩展，增加实验项目等。可以非常牢靠地和插针连接，无需焊接，可以快速进行电路试验</a:t>
            </a:r>
          </a:p>
        </p:txBody>
      </p:sp>
      <p:sp>
        <p:nvSpPr>
          <p:cNvPr id="13" name="TextBox 24"/>
          <p:cNvSpPr txBox="1"/>
          <p:nvPr/>
        </p:nvSpPr>
        <p:spPr>
          <a:xfrm>
            <a:off x="6269990" y="3561715"/>
            <a:ext cx="2806065" cy="548640"/>
          </a:xfrm>
          <a:prstGeom prst="rect">
            <a:avLst/>
          </a:prstGeom>
          <a:solidFill>
            <a:srgbClr val="22BCA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杜邦线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4930" y="1329055"/>
            <a:ext cx="2496820" cy="1821815"/>
          </a:xfrm>
          <a:prstGeom prst="rect">
            <a:avLst/>
          </a:prstGeom>
        </p:spPr>
      </p:pic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8483" y="1195148"/>
            <a:ext cx="1702841" cy="222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Xilinx Template (light)">
  <a:themeElements>
    <a:clrScheme name="Xilinx Template_light 1">
      <a:dk1>
        <a:srgbClr val="000000"/>
      </a:dk1>
      <a:lt1>
        <a:srgbClr val="FFFFFF"/>
      </a:lt1>
      <a:dk2>
        <a:srgbClr val="008CA8"/>
      </a:dk2>
      <a:lt2>
        <a:srgbClr val="EE3424"/>
      </a:lt2>
      <a:accent1>
        <a:srgbClr val="EC891D"/>
      </a:accent1>
      <a:accent2>
        <a:srgbClr val="B20838"/>
      </a:accent2>
      <a:accent3>
        <a:srgbClr val="FFFFFF"/>
      </a:accent3>
      <a:accent4>
        <a:srgbClr val="000000"/>
      </a:accent4>
      <a:accent5>
        <a:srgbClr val="F4C4AB"/>
      </a:accent5>
      <a:accent6>
        <a:srgbClr val="A10632"/>
      </a:accent6>
      <a:hlink>
        <a:srgbClr val="D9DA56"/>
      </a:hlink>
      <a:folHlink>
        <a:srgbClr val="8B8D09"/>
      </a:folHlink>
    </a:clrScheme>
    <a:fontScheme name="Xilinx Template_lig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noAutofit/>
      </a:bodyPr>
      <a:lstStyle>
        <a:defPPr algn="ctr">
          <a:defRPr dirty="0" smtClean="0">
            <a:solidFill>
              <a:srgbClr val="000000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Xilinx Template_light 1">
        <a:dk1>
          <a:srgbClr val="000000"/>
        </a:dk1>
        <a:lt1>
          <a:srgbClr val="FFFFFF"/>
        </a:lt1>
        <a:dk2>
          <a:srgbClr val="008CA8"/>
        </a:dk2>
        <a:lt2>
          <a:srgbClr val="EE3424"/>
        </a:lt2>
        <a:accent1>
          <a:srgbClr val="EC891D"/>
        </a:accent1>
        <a:accent2>
          <a:srgbClr val="B20838"/>
        </a:accent2>
        <a:accent3>
          <a:srgbClr val="FFFFFF"/>
        </a:accent3>
        <a:accent4>
          <a:srgbClr val="000000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Xilinx Template_light 2">
        <a:dk1>
          <a:srgbClr val="EE3423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Xilinx Template_light 3">
        <a:dk1>
          <a:srgbClr val="EE3424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Xilinx Template (light)">
  <a:themeElements>
    <a:clrScheme name="Xilinx Template_light 1">
      <a:dk1>
        <a:srgbClr val="000000"/>
      </a:dk1>
      <a:lt1>
        <a:srgbClr val="FFFFFF"/>
      </a:lt1>
      <a:dk2>
        <a:srgbClr val="008CA8"/>
      </a:dk2>
      <a:lt2>
        <a:srgbClr val="EE3424"/>
      </a:lt2>
      <a:accent1>
        <a:srgbClr val="EC891D"/>
      </a:accent1>
      <a:accent2>
        <a:srgbClr val="B20838"/>
      </a:accent2>
      <a:accent3>
        <a:srgbClr val="FFFFFF"/>
      </a:accent3>
      <a:accent4>
        <a:srgbClr val="000000"/>
      </a:accent4>
      <a:accent5>
        <a:srgbClr val="F4C4AB"/>
      </a:accent5>
      <a:accent6>
        <a:srgbClr val="A10632"/>
      </a:accent6>
      <a:hlink>
        <a:srgbClr val="D9DA56"/>
      </a:hlink>
      <a:folHlink>
        <a:srgbClr val="8B8D09"/>
      </a:folHlink>
    </a:clrScheme>
    <a:fontScheme name="Xilinx Template_lig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noAutofit/>
      </a:bodyPr>
      <a:lstStyle>
        <a:defPPr algn="ctr">
          <a:defRPr dirty="0" smtClean="0">
            <a:solidFill>
              <a:srgbClr val="000000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Xilinx Template_light 1">
        <a:dk1>
          <a:srgbClr val="000000"/>
        </a:dk1>
        <a:lt1>
          <a:srgbClr val="FFFFFF"/>
        </a:lt1>
        <a:dk2>
          <a:srgbClr val="008CA8"/>
        </a:dk2>
        <a:lt2>
          <a:srgbClr val="EE3424"/>
        </a:lt2>
        <a:accent1>
          <a:srgbClr val="EC891D"/>
        </a:accent1>
        <a:accent2>
          <a:srgbClr val="B20838"/>
        </a:accent2>
        <a:accent3>
          <a:srgbClr val="FFFFFF"/>
        </a:accent3>
        <a:accent4>
          <a:srgbClr val="000000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Xilinx Template_light 2">
        <a:dk1>
          <a:srgbClr val="EE3423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Xilinx Template_light 3">
        <a:dk1>
          <a:srgbClr val="EE3424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696</Words>
  <Application>Microsoft Office PowerPoint</Application>
  <PresentationFormat>全屏显示(4:3)</PresentationFormat>
  <Paragraphs>76</Paragraphs>
  <Slides>25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4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2_Office 主题​​</vt:lpstr>
      <vt:lpstr>1_Xilinx Template (light)</vt:lpstr>
      <vt:lpstr>Xilinx Template (light)</vt:lpstr>
      <vt:lpstr>Office 主题​​</vt:lpstr>
      <vt:lpstr>点亮一盏灯</vt:lpstr>
      <vt:lpstr>幻灯片 2</vt:lpstr>
      <vt:lpstr>幻灯片 3</vt:lpstr>
      <vt:lpstr>幻灯片 4</vt:lpstr>
      <vt:lpstr>照明进化史</vt:lpstr>
      <vt:lpstr>照明的进化史</vt:lpstr>
      <vt:lpstr>幻灯片 7</vt:lpstr>
      <vt:lpstr>一起认识新材料</vt:lpstr>
      <vt:lpstr>一起认识新材料</vt:lpstr>
      <vt:lpstr>动手实验</vt:lpstr>
      <vt:lpstr>LED灯 </vt:lpstr>
      <vt:lpstr> 动手实验 </vt:lpstr>
      <vt:lpstr>面包板的结构 </vt:lpstr>
      <vt:lpstr>动手实验</vt:lpstr>
      <vt:lpstr>动手实验</vt:lpstr>
      <vt:lpstr>动手实验</vt:lpstr>
      <vt:lpstr>动手实验</vt:lpstr>
      <vt:lpstr>编程</vt:lpstr>
      <vt:lpstr>链接arduino nano</vt:lpstr>
      <vt:lpstr>上传，选择板子</vt:lpstr>
      <vt:lpstr>幻灯片 21</vt:lpstr>
      <vt:lpstr>思考＆拓展</vt:lpstr>
      <vt:lpstr>打开mixly</vt:lpstr>
      <vt:lpstr>注意更改型号上传</vt:lpstr>
      <vt:lpstr>幻灯片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栾鑫</dc:creator>
  <cp:lastModifiedBy>Administrator</cp:lastModifiedBy>
  <cp:revision>368</cp:revision>
  <dcterms:created xsi:type="dcterms:W3CDTF">2016-02-29T02:33:00Z</dcterms:created>
  <dcterms:modified xsi:type="dcterms:W3CDTF">2017-04-25T06:25:31Z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